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2.xml" ContentType="application/vnd.openxmlformats-officedocument.theme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notesSlides/notesSlide1.xml" ContentType="application/vnd.openxmlformats-officedocument.presentationml.notesSlide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notesSlides/notesSlide2.xml" ContentType="application/vnd.openxmlformats-officedocument.presentationml.notesSlide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notesSlides/notesSlide3.xml" ContentType="application/vnd.openxmlformats-officedocument.presentationml.notesSlide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7" r:id="rId2"/>
    <p:sldId id="258" r:id="rId3"/>
    <p:sldId id="259" r:id="rId4"/>
    <p:sldId id="260" r:id="rId5"/>
    <p:sldId id="262" r:id="rId6"/>
    <p:sldId id="264" r:id="rId7"/>
    <p:sldId id="263" r:id="rId8"/>
    <p:sldId id="271" r:id="rId9"/>
    <p:sldId id="272" r:id="rId10"/>
    <p:sldId id="273" r:id="rId11"/>
    <p:sldId id="266" r:id="rId12"/>
    <p:sldId id="275" r:id="rId13"/>
    <p:sldId id="276" r:id="rId14"/>
    <p:sldId id="279" r:id="rId15"/>
    <p:sldId id="265" r:id="rId16"/>
    <p:sldId id="281" r:id="rId17"/>
    <p:sldId id="285" r:id="rId18"/>
    <p:sldId id="289" r:id="rId19"/>
    <p:sldId id="286" r:id="rId20"/>
    <p:sldId id="287" r:id="rId21"/>
    <p:sldId id="288" r:id="rId22"/>
    <p:sldId id="284" r:id="rId23"/>
    <p:sldId id="261" r:id="rId24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1" userDrawn="1">
          <p15:clr>
            <a:srgbClr val="A4A3A4"/>
          </p15:clr>
        </p15:guide>
        <p15:guide id="2" pos="38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熊仪_aYju7RJj" initials="熊" lastIdx="0" clrIdx="0"/>
  <p:cmAuthor id="0" name="Mia Vida Villanueva" initials="MVV" lastIdx="1" clrIdx="0"/>
  <p:cmAuthor id="1" name="哒哒 熊猫" initials="哒哒" lastIdx="1" clrIdx="0"/>
  <p:cmAuthor id="8" name="yifei" initials="y" lastIdx="1" clrIdx="7"/>
  <p:cmAuthor id="2" name="kingsoft" initials="k" lastIdx="1" clrIdx="1"/>
  <p:cmAuthor id="9" name="ADMIN" initials="A" lastIdx="1" clrIdx="8"/>
  <p:cmAuthor id="3" name="zhouzean" initials="z" lastIdx="1" clrIdx="2"/>
  <p:cmAuthor id="4" name="李鹏飞_6bQfzI3a" initials="李" lastIdx="0" clrIdx="0"/>
  <p:cmAuthor id="5" name="李晓菲_MZFnUzi6" initials="李" lastIdx="0" clrIdx="0"/>
  <p:cmAuthor id="6" name="小珞_QjMfU7FR" initials="小" lastIdx="0" clrIdx="0"/>
  <p:cmAuthor id="2001" name="骆倩怡_Znauj26B" initials="authorId_382814100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89" d="100"/>
          <a:sy n="89" d="100"/>
        </p:scale>
        <p:origin x="103" y="257"/>
      </p:cViewPr>
      <p:guideLst>
        <p:guide orient="horz" pos="2041"/>
        <p:guide pos="3884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7.xml"/><Relationship Id="rId13" Type="http://schemas.openxmlformats.org/officeDocument/2006/relationships/tags" Target="../tags/tag22.xml"/><Relationship Id="rId3" Type="http://schemas.openxmlformats.org/officeDocument/2006/relationships/tags" Target="../tags/tag12.xml"/><Relationship Id="rId7" Type="http://schemas.openxmlformats.org/officeDocument/2006/relationships/tags" Target="../tags/tag16.xml"/><Relationship Id="rId12" Type="http://schemas.openxmlformats.org/officeDocument/2006/relationships/tags" Target="../tags/tag21.xml"/><Relationship Id="rId17" Type="http://schemas.openxmlformats.org/officeDocument/2006/relationships/slideMaster" Target="../slideMasters/slideMaster1.xml"/><Relationship Id="rId2" Type="http://schemas.openxmlformats.org/officeDocument/2006/relationships/tags" Target="../tags/tag11.xml"/><Relationship Id="rId16" Type="http://schemas.openxmlformats.org/officeDocument/2006/relationships/tags" Target="../tags/tag25.xml"/><Relationship Id="rId1" Type="http://schemas.openxmlformats.org/officeDocument/2006/relationships/tags" Target="../tags/tag10.xml"/><Relationship Id="rId6" Type="http://schemas.openxmlformats.org/officeDocument/2006/relationships/tags" Target="../tags/tag15.xml"/><Relationship Id="rId11" Type="http://schemas.openxmlformats.org/officeDocument/2006/relationships/tags" Target="../tags/tag20.xml"/><Relationship Id="rId5" Type="http://schemas.openxmlformats.org/officeDocument/2006/relationships/tags" Target="../tags/tag14.xml"/><Relationship Id="rId15" Type="http://schemas.openxmlformats.org/officeDocument/2006/relationships/tags" Target="../tags/tag24.xml"/><Relationship Id="rId10" Type="http://schemas.openxmlformats.org/officeDocument/2006/relationships/tags" Target="../tags/tag19.xml"/><Relationship Id="rId4" Type="http://schemas.openxmlformats.org/officeDocument/2006/relationships/tags" Target="../tags/tag13.xml"/><Relationship Id="rId9" Type="http://schemas.openxmlformats.org/officeDocument/2006/relationships/tags" Target="../tags/tag18.xml"/><Relationship Id="rId14" Type="http://schemas.openxmlformats.org/officeDocument/2006/relationships/tags" Target="../tags/tag23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8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79.xml"/><Relationship Id="rId1" Type="http://schemas.openxmlformats.org/officeDocument/2006/relationships/tags" Target="../tags/tag78.xml"/><Relationship Id="rId6" Type="http://schemas.openxmlformats.org/officeDocument/2006/relationships/tags" Target="../tags/tag83.xml"/><Relationship Id="rId5" Type="http://schemas.openxmlformats.org/officeDocument/2006/relationships/tags" Target="../tags/tag82.xml"/><Relationship Id="rId4" Type="http://schemas.openxmlformats.org/officeDocument/2006/relationships/tags" Target="../tags/tag8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91.xml"/><Relationship Id="rId13" Type="http://schemas.openxmlformats.org/officeDocument/2006/relationships/tags" Target="../tags/tag96.xml"/><Relationship Id="rId3" Type="http://schemas.openxmlformats.org/officeDocument/2006/relationships/tags" Target="../tags/tag86.xml"/><Relationship Id="rId7" Type="http://schemas.openxmlformats.org/officeDocument/2006/relationships/tags" Target="../tags/tag90.xml"/><Relationship Id="rId12" Type="http://schemas.openxmlformats.org/officeDocument/2006/relationships/tags" Target="../tags/tag95.xml"/><Relationship Id="rId17" Type="http://schemas.openxmlformats.org/officeDocument/2006/relationships/slideMaster" Target="../slideMasters/slideMaster1.xml"/><Relationship Id="rId2" Type="http://schemas.openxmlformats.org/officeDocument/2006/relationships/tags" Target="../tags/tag85.xml"/><Relationship Id="rId16" Type="http://schemas.openxmlformats.org/officeDocument/2006/relationships/tags" Target="../tags/tag99.xml"/><Relationship Id="rId1" Type="http://schemas.openxmlformats.org/officeDocument/2006/relationships/tags" Target="../tags/tag84.xml"/><Relationship Id="rId6" Type="http://schemas.openxmlformats.org/officeDocument/2006/relationships/tags" Target="../tags/tag89.xml"/><Relationship Id="rId11" Type="http://schemas.openxmlformats.org/officeDocument/2006/relationships/tags" Target="../tags/tag94.xml"/><Relationship Id="rId5" Type="http://schemas.openxmlformats.org/officeDocument/2006/relationships/tags" Target="../tags/tag88.xml"/><Relationship Id="rId15" Type="http://schemas.openxmlformats.org/officeDocument/2006/relationships/tags" Target="../tags/tag98.xml"/><Relationship Id="rId10" Type="http://schemas.openxmlformats.org/officeDocument/2006/relationships/tags" Target="../tags/tag93.xml"/><Relationship Id="rId4" Type="http://schemas.openxmlformats.org/officeDocument/2006/relationships/tags" Target="../tags/tag87.xml"/><Relationship Id="rId9" Type="http://schemas.openxmlformats.org/officeDocument/2006/relationships/tags" Target="../tags/tag92.xml"/><Relationship Id="rId14" Type="http://schemas.openxmlformats.org/officeDocument/2006/relationships/tags" Target="../tags/tag97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tags" Target="../tags/tag31.xml"/><Relationship Id="rId5" Type="http://schemas.openxmlformats.org/officeDocument/2006/relationships/tags" Target="../tags/tag30.xml"/><Relationship Id="rId4" Type="http://schemas.openxmlformats.org/officeDocument/2006/relationships/tags" Target="../tags/tag29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3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6" Type="http://schemas.openxmlformats.org/officeDocument/2006/relationships/tags" Target="../tags/tag37.xml"/><Relationship Id="rId5" Type="http://schemas.openxmlformats.org/officeDocument/2006/relationships/tags" Target="../tags/tag36.xml"/><Relationship Id="rId4" Type="http://schemas.openxmlformats.org/officeDocument/2006/relationships/tags" Target="../tags/tag35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45.xml"/><Relationship Id="rId3" Type="http://schemas.openxmlformats.org/officeDocument/2006/relationships/tags" Target="../tags/tag40.xml"/><Relationship Id="rId7" Type="http://schemas.openxmlformats.org/officeDocument/2006/relationships/tags" Target="../tags/tag44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6" Type="http://schemas.openxmlformats.org/officeDocument/2006/relationships/tags" Target="../tags/tag43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42.xml"/><Relationship Id="rId10" Type="http://schemas.openxmlformats.org/officeDocument/2006/relationships/tags" Target="../tags/tag47.xml"/><Relationship Id="rId4" Type="http://schemas.openxmlformats.org/officeDocument/2006/relationships/tags" Target="../tags/tag41.xml"/><Relationship Id="rId9" Type="http://schemas.openxmlformats.org/officeDocument/2006/relationships/tags" Target="../tags/tag4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50.xml"/><Relationship Id="rId7" Type="http://schemas.openxmlformats.org/officeDocument/2006/relationships/tags" Target="../tags/tag54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tags" Target="../tags/tag62.xml"/><Relationship Id="rId3" Type="http://schemas.openxmlformats.org/officeDocument/2006/relationships/tags" Target="../tags/tag57.xml"/><Relationship Id="rId7" Type="http://schemas.openxmlformats.org/officeDocument/2006/relationships/tags" Target="../tags/tag61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6" Type="http://schemas.openxmlformats.org/officeDocument/2006/relationships/tags" Target="../tags/tag60.xml"/><Relationship Id="rId5" Type="http://schemas.openxmlformats.org/officeDocument/2006/relationships/tags" Target="../tags/tag59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58.xml"/><Relationship Id="rId9" Type="http://schemas.openxmlformats.org/officeDocument/2006/relationships/tags" Target="../tags/tag6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8.xml"/><Relationship Id="rId4" Type="http://schemas.openxmlformats.org/officeDocument/2006/relationships/tags" Target="../tags/tag6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77.xml"/><Relationship Id="rId4" Type="http://schemas.openxmlformats.org/officeDocument/2006/relationships/tags" Target="../tags/tag7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 14"/>
          <p:cNvSpPr/>
          <p:nvPr>
            <p:custDataLst>
              <p:tags r:id="rId1"/>
            </p:custDataLst>
          </p:nvPr>
        </p:nvSpPr>
        <p:spPr>
          <a:xfrm>
            <a:off x="-14605" y="0"/>
            <a:ext cx="6006465" cy="68580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459" h="10862">
                <a:moveTo>
                  <a:pt x="0" y="0"/>
                </a:moveTo>
                <a:lnTo>
                  <a:pt x="7595" y="0"/>
                </a:lnTo>
                <a:lnTo>
                  <a:pt x="7612" y="22"/>
                </a:lnTo>
                <a:cubicBezTo>
                  <a:pt x="8770" y="1514"/>
                  <a:pt x="9459" y="3388"/>
                  <a:pt x="9459" y="5423"/>
                </a:cubicBezTo>
                <a:cubicBezTo>
                  <a:pt x="9459" y="7458"/>
                  <a:pt x="8770" y="9332"/>
                  <a:pt x="7612" y="10824"/>
                </a:cubicBezTo>
                <a:lnTo>
                  <a:pt x="7582" y="10862"/>
                </a:lnTo>
                <a:lnTo>
                  <a:pt x="0" y="10862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2" name="任意多边形 11"/>
          <p:cNvSpPr/>
          <p:nvPr>
            <p:custDataLst>
              <p:tags r:id="rId2"/>
            </p:custDataLst>
          </p:nvPr>
        </p:nvSpPr>
        <p:spPr>
          <a:xfrm rot="16200000">
            <a:off x="-1383662" y="1369058"/>
            <a:ext cx="6857999" cy="4119881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0858" h="6488">
                <a:moveTo>
                  <a:pt x="0" y="0"/>
                </a:moveTo>
                <a:lnTo>
                  <a:pt x="10858" y="0"/>
                </a:lnTo>
                <a:lnTo>
                  <a:pt x="10858" y="2789"/>
                </a:lnTo>
                <a:lnTo>
                  <a:pt x="10834" y="2850"/>
                </a:lnTo>
                <a:cubicBezTo>
                  <a:pt x="9962" y="4984"/>
                  <a:pt x="7865" y="6488"/>
                  <a:pt x="5417" y="6488"/>
                </a:cubicBezTo>
                <a:cubicBezTo>
                  <a:pt x="2982" y="6488"/>
                  <a:pt x="895" y="5001"/>
                  <a:pt x="15" y="2885"/>
                </a:cubicBezTo>
                <a:lnTo>
                  <a:pt x="0" y="2849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152400" dir="2700000" algn="tl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cs typeface="MiSans Normal" panose="00000500000000000000" charset="-122"/>
            </a:endParaRPr>
          </a:p>
        </p:txBody>
      </p:sp>
      <p:sp>
        <p:nvSpPr>
          <p:cNvPr id="11" name="任意多边形 10"/>
          <p:cNvSpPr/>
          <p:nvPr>
            <p:custDataLst>
              <p:tags r:id="rId3"/>
            </p:custDataLst>
          </p:nvPr>
        </p:nvSpPr>
        <p:spPr>
          <a:xfrm rot="16200000">
            <a:off x="-1331245" y="2313346"/>
            <a:ext cx="4864351" cy="2231073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7660" h="3514">
                <a:moveTo>
                  <a:pt x="0" y="0"/>
                </a:moveTo>
                <a:lnTo>
                  <a:pt x="7660" y="0"/>
                </a:lnTo>
                <a:lnTo>
                  <a:pt x="7659" y="14"/>
                </a:lnTo>
                <a:cubicBezTo>
                  <a:pt x="7485" y="1975"/>
                  <a:pt x="5837" y="3514"/>
                  <a:pt x="3830" y="3514"/>
                </a:cubicBezTo>
                <a:cubicBezTo>
                  <a:pt x="1822" y="3514"/>
                  <a:pt x="173" y="1974"/>
                  <a:pt x="1" y="1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MiSans Normal" panose="00000500000000000000" charset="-122"/>
            </a:endParaRPr>
          </a:p>
        </p:txBody>
      </p:sp>
      <p:sp>
        <p:nvSpPr>
          <p:cNvPr id="25" name="圆角矩形 24"/>
          <p:cNvSpPr/>
          <p:nvPr>
            <p:custDataLst>
              <p:tags r:id="rId4"/>
            </p:custDataLst>
          </p:nvPr>
        </p:nvSpPr>
        <p:spPr>
          <a:xfrm rot="10800000">
            <a:off x="5155565" y="3855720"/>
            <a:ext cx="5383530" cy="11112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cxnSp>
        <p:nvCxnSpPr>
          <p:cNvPr id="10" name="直接连接符 9"/>
          <p:cNvCxnSpPr/>
          <p:nvPr>
            <p:custDataLst>
              <p:tags r:id="rId5"/>
            </p:custDataLst>
          </p:nvPr>
        </p:nvCxnSpPr>
        <p:spPr>
          <a:xfrm>
            <a:off x="11197590" y="3002915"/>
            <a:ext cx="2159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>
            <p:custDataLst>
              <p:tags r:id="rId6"/>
            </p:custDataLst>
          </p:nvPr>
        </p:nvCxnSpPr>
        <p:spPr>
          <a:xfrm>
            <a:off x="11305540" y="1934210"/>
            <a:ext cx="0" cy="594995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>
            <p:custDataLst>
              <p:tags r:id="rId7"/>
            </p:custDataLst>
          </p:nvPr>
        </p:nvCxnSpPr>
        <p:spPr>
          <a:xfrm>
            <a:off x="11305540" y="3476625"/>
            <a:ext cx="0" cy="636905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椭圆 21"/>
          <p:cNvSpPr/>
          <p:nvPr>
            <p:custDataLst>
              <p:tags r:id="rId8"/>
            </p:custDataLst>
          </p:nvPr>
        </p:nvSpPr>
        <p:spPr>
          <a:xfrm>
            <a:off x="10027285" y="4343400"/>
            <a:ext cx="538480" cy="538480"/>
          </a:xfrm>
          <a:prstGeom prst="ellipse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21" name="椭圆 20"/>
          <p:cNvSpPr/>
          <p:nvPr>
            <p:custDataLst>
              <p:tags r:id="rId9"/>
            </p:custDataLst>
          </p:nvPr>
        </p:nvSpPr>
        <p:spPr>
          <a:xfrm>
            <a:off x="10133965" y="4450080"/>
            <a:ext cx="325120" cy="3251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60000" lnSpcReduction="20000"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90" name="向下箭头"/>
          <p:cNvSpPr/>
          <p:nvPr>
            <p:custDataLst>
              <p:tags r:id="rId10"/>
            </p:custDataLst>
          </p:nvPr>
        </p:nvSpPr>
        <p:spPr>
          <a:xfrm>
            <a:off x="10238105" y="4542790"/>
            <a:ext cx="118745" cy="139700"/>
          </a:xfrm>
          <a:custGeom>
            <a:avLst/>
            <a:gdLst>
              <a:gd name="connsiteX0" fmla="*/ 222512 w 477622"/>
              <a:gd name="connsiteY0" fmla="*/ 0 h 559381"/>
              <a:gd name="connsiteX1" fmla="*/ 258512 w 477622"/>
              <a:gd name="connsiteY1" fmla="*/ 0 h 559381"/>
              <a:gd name="connsiteX2" fmla="*/ 258512 w 477622"/>
              <a:gd name="connsiteY2" fmla="*/ 488296 h 559381"/>
              <a:gd name="connsiteX3" fmla="*/ 452168 w 477622"/>
              <a:gd name="connsiteY3" fmla="*/ 294641 h 559381"/>
              <a:gd name="connsiteX4" fmla="*/ 477622 w 477622"/>
              <a:gd name="connsiteY4" fmla="*/ 320096 h 559381"/>
              <a:gd name="connsiteX5" fmla="*/ 264266 w 477622"/>
              <a:gd name="connsiteY5" fmla="*/ 533452 h 559381"/>
              <a:gd name="connsiteX6" fmla="*/ 264740 w 477622"/>
              <a:gd name="connsiteY6" fmla="*/ 533926 h 559381"/>
              <a:gd name="connsiteX7" fmla="*/ 239284 w 477622"/>
              <a:gd name="connsiteY7" fmla="*/ 559381 h 559381"/>
              <a:gd name="connsiteX8" fmla="*/ 238812 w 477622"/>
              <a:gd name="connsiteY8" fmla="*/ 558908 h 559381"/>
              <a:gd name="connsiteX9" fmla="*/ 238338 w 477622"/>
              <a:gd name="connsiteY9" fmla="*/ 559381 h 559381"/>
              <a:gd name="connsiteX10" fmla="*/ 212882 w 477622"/>
              <a:gd name="connsiteY10" fmla="*/ 533926 h 559381"/>
              <a:gd name="connsiteX11" fmla="*/ 213356 w 477622"/>
              <a:gd name="connsiteY11" fmla="*/ 533452 h 559381"/>
              <a:gd name="connsiteX12" fmla="*/ 0 w 477622"/>
              <a:gd name="connsiteY12" fmla="*/ 320096 h 559381"/>
              <a:gd name="connsiteX13" fmla="*/ 25456 w 477622"/>
              <a:gd name="connsiteY13" fmla="*/ 294641 h 559381"/>
              <a:gd name="connsiteX14" fmla="*/ 222512 w 477622"/>
              <a:gd name="connsiteY14" fmla="*/ 491698 h 559381"/>
              <a:gd name="connsiteX15" fmla="*/ 222512 w 477622"/>
              <a:gd name="connsiteY15" fmla="*/ 0 h 559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77622" h="559381">
                <a:moveTo>
                  <a:pt x="222512" y="0"/>
                </a:moveTo>
                <a:lnTo>
                  <a:pt x="258512" y="0"/>
                </a:lnTo>
                <a:lnTo>
                  <a:pt x="258512" y="488296"/>
                </a:lnTo>
                <a:lnTo>
                  <a:pt x="452168" y="294641"/>
                </a:lnTo>
                <a:lnTo>
                  <a:pt x="477622" y="320096"/>
                </a:lnTo>
                <a:lnTo>
                  <a:pt x="264266" y="533452"/>
                </a:lnTo>
                <a:lnTo>
                  <a:pt x="264740" y="533926"/>
                </a:lnTo>
                <a:lnTo>
                  <a:pt x="239284" y="559381"/>
                </a:lnTo>
                <a:lnTo>
                  <a:pt x="238812" y="558908"/>
                </a:lnTo>
                <a:lnTo>
                  <a:pt x="238338" y="559381"/>
                </a:lnTo>
                <a:lnTo>
                  <a:pt x="212882" y="533926"/>
                </a:lnTo>
                <a:lnTo>
                  <a:pt x="213356" y="533452"/>
                </a:lnTo>
                <a:lnTo>
                  <a:pt x="0" y="320096"/>
                </a:lnTo>
                <a:lnTo>
                  <a:pt x="25456" y="294641"/>
                </a:lnTo>
                <a:lnTo>
                  <a:pt x="222512" y="491698"/>
                </a:lnTo>
                <a:lnTo>
                  <a:pt x="222512" y="0"/>
                </a:lnTo>
                <a:close/>
              </a:path>
            </a:pathLst>
          </a:cu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2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4" name="任意多边形 13"/>
          <p:cNvSpPr/>
          <p:nvPr>
            <p:custDataLst>
              <p:tags r:id="rId11"/>
            </p:custDataLst>
          </p:nvPr>
        </p:nvSpPr>
        <p:spPr>
          <a:xfrm>
            <a:off x="8945880" y="5997575"/>
            <a:ext cx="3246120" cy="8604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12" h="1355">
                <a:moveTo>
                  <a:pt x="301" y="0"/>
                </a:moveTo>
                <a:lnTo>
                  <a:pt x="5112" y="0"/>
                </a:lnTo>
                <a:lnTo>
                  <a:pt x="5112" y="1355"/>
                </a:lnTo>
                <a:lnTo>
                  <a:pt x="0" y="1355"/>
                </a:lnTo>
                <a:lnTo>
                  <a:pt x="0" y="301"/>
                </a:lnTo>
                <a:cubicBezTo>
                  <a:pt x="0" y="135"/>
                  <a:pt x="135" y="0"/>
                  <a:pt x="301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12"/>
            </p:custDataLst>
          </p:nvPr>
        </p:nvSpPr>
        <p:spPr>
          <a:xfrm>
            <a:off x="2273300" y="1901190"/>
            <a:ext cx="8413750" cy="1709420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7200" b="0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r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18" name="署名占位符 10"/>
          <p:cNvSpPr>
            <a:spLocks noGrp="1"/>
          </p:cNvSpPr>
          <p:nvPr>
            <p:ph type="body" sz="quarter" idx="17" hasCustomPrompt="1"/>
            <p:custDataLst>
              <p:tags r:id="rId16"/>
            </p:custDataLst>
          </p:nvPr>
        </p:nvSpPr>
        <p:spPr>
          <a:xfrm>
            <a:off x="2273299" y="4275976"/>
            <a:ext cx="7589519" cy="6566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2000" b="0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署名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>
            <p:custDataLst>
              <p:tags r:id="rId1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2"/>
            </p:custDataLst>
          </p:nvPr>
        </p:nvSpPr>
        <p:spPr>
          <a:xfrm>
            <a:off x="695960" y="1301750"/>
            <a:ext cx="10799088" cy="405553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lt"/>
                <a:cs typeface="MiSans Normal" panose="00000500000000000000" charset="-122"/>
              </a:defRPr>
            </a:lvl1pPr>
          </a:lstStyle>
          <a:p>
            <a:pPr lvl="0" algn="l"/>
            <a:r>
              <a:rPr>
                <a:sym typeface="+mn-ea"/>
              </a:rPr>
              <a:t>单击此处编辑母版副标题样式</a:t>
            </a:r>
          </a:p>
        </p:txBody>
      </p:sp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3"/>
            </p:custDataLst>
          </p:nvPr>
        </p:nvSpPr>
        <p:spPr>
          <a:xfrm>
            <a:off x="695960" y="360000"/>
            <a:ext cx="10800080" cy="72000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lt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94055" y="6314440"/>
            <a:ext cx="2618105" cy="31686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300" y="6314440"/>
            <a:ext cx="2618740" cy="316865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任意多边形 22"/>
          <p:cNvSpPr/>
          <p:nvPr userDrawn="1">
            <p:custDataLst>
              <p:tags r:id="rId1"/>
            </p:custDataLst>
          </p:nvPr>
        </p:nvSpPr>
        <p:spPr>
          <a:xfrm>
            <a:off x="-14605" y="-1"/>
            <a:ext cx="6006465" cy="6858001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459" h="10862">
                <a:moveTo>
                  <a:pt x="0" y="0"/>
                </a:moveTo>
                <a:lnTo>
                  <a:pt x="7595" y="0"/>
                </a:lnTo>
                <a:lnTo>
                  <a:pt x="7612" y="22"/>
                </a:lnTo>
                <a:cubicBezTo>
                  <a:pt x="8770" y="1514"/>
                  <a:pt x="9459" y="3388"/>
                  <a:pt x="9459" y="5423"/>
                </a:cubicBezTo>
                <a:cubicBezTo>
                  <a:pt x="9459" y="7458"/>
                  <a:pt x="8770" y="9332"/>
                  <a:pt x="7612" y="10824"/>
                </a:cubicBezTo>
                <a:lnTo>
                  <a:pt x="7582" y="10862"/>
                </a:lnTo>
                <a:lnTo>
                  <a:pt x="0" y="10862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24" name="任意多边形 23"/>
          <p:cNvSpPr/>
          <p:nvPr userDrawn="1">
            <p:custDataLst>
              <p:tags r:id="rId2"/>
            </p:custDataLst>
          </p:nvPr>
        </p:nvSpPr>
        <p:spPr>
          <a:xfrm rot="16200000">
            <a:off x="-1383664" y="1369058"/>
            <a:ext cx="6858000" cy="4119881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0858" h="6488">
                <a:moveTo>
                  <a:pt x="0" y="0"/>
                </a:moveTo>
                <a:lnTo>
                  <a:pt x="10858" y="0"/>
                </a:lnTo>
                <a:lnTo>
                  <a:pt x="10858" y="2789"/>
                </a:lnTo>
                <a:lnTo>
                  <a:pt x="10834" y="2850"/>
                </a:lnTo>
                <a:cubicBezTo>
                  <a:pt x="9962" y="4984"/>
                  <a:pt x="7865" y="6488"/>
                  <a:pt x="5417" y="6488"/>
                </a:cubicBezTo>
                <a:cubicBezTo>
                  <a:pt x="2982" y="6488"/>
                  <a:pt x="895" y="5001"/>
                  <a:pt x="15" y="2885"/>
                </a:cubicBezTo>
                <a:lnTo>
                  <a:pt x="0" y="2849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152400" dir="2700000" algn="tl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MiSans Normal" panose="00000500000000000000" charset="-122"/>
            </a:endParaRPr>
          </a:p>
        </p:txBody>
      </p:sp>
      <p:sp>
        <p:nvSpPr>
          <p:cNvPr id="26" name="任意多边形 25"/>
          <p:cNvSpPr/>
          <p:nvPr userDrawn="1">
            <p:custDataLst>
              <p:tags r:id="rId3"/>
            </p:custDataLst>
          </p:nvPr>
        </p:nvSpPr>
        <p:spPr>
          <a:xfrm rot="16200000">
            <a:off x="-1336642" y="2318743"/>
            <a:ext cx="4864351" cy="2220278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7660" h="3514">
                <a:moveTo>
                  <a:pt x="0" y="0"/>
                </a:moveTo>
                <a:lnTo>
                  <a:pt x="7660" y="0"/>
                </a:lnTo>
                <a:lnTo>
                  <a:pt x="7659" y="14"/>
                </a:lnTo>
                <a:cubicBezTo>
                  <a:pt x="7485" y="1975"/>
                  <a:pt x="5837" y="3514"/>
                  <a:pt x="3830" y="3514"/>
                </a:cubicBezTo>
                <a:cubicBezTo>
                  <a:pt x="1822" y="3514"/>
                  <a:pt x="173" y="1974"/>
                  <a:pt x="1" y="1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MiSans Normal" panose="00000500000000000000" charset="-122"/>
            </a:endParaRPr>
          </a:p>
        </p:txBody>
      </p:sp>
      <p:sp>
        <p:nvSpPr>
          <p:cNvPr id="30" name="圆角矩形 29"/>
          <p:cNvSpPr/>
          <p:nvPr userDrawn="1">
            <p:custDataLst>
              <p:tags r:id="rId4"/>
            </p:custDataLst>
          </p:nvPr>
        </p:nvSpPr>
        <p:spPr>
          <a:xfrm rot="10800000">
            <a:off x="5155565" y="3855720"/>
            <a:ext cx="5383530" cy="11112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cxnSp>
        <p:nvCxnSpPr>
          <p:cNvPr id="32" name="直接连接符 31"/>
          <p:cNvCxnSpPr/>
          <p:nvPr userDrawn="1">
            <p:custDataLst>
              <p:tags r:id="rId5"/>
            </p:custDataLst>
          </p:nvPr>
        </p:nvCxnSpPr>
        <p:spPr>
          <a:xfrm>
            <a:off x="11197590" y="2981325"/>
            <a:ext cx="2159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 userDrawn="1">
            <p:custDataLst>
              <p:tags r:id="rId6"/>
            </p:custDataLst>
          </p:nvPr>
        </p:nvCxnSpPr>
        <p:spPr>
          <a:xfrm>
            <a:off x="11305540" y="1912620"/>
            <a:ext cx="0" cy="594995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 userDrawn="1">
            <p:custDataLst>
              <p:tags r:id="rId7"/>
            </p:custDataLst>
          </p:nvPr>
        </p:nvCxnSpPr>
        <p:spPr>
          <a:xfrm>
            <a:off x="11305540" y="3455035"/>
            <a:ext cx="0" cy="636905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椭圆 36"/>
          <p:cNvSpPr/>
          <p:nvPr userDrawn="1">
            <p:custDataLst>
              <p:tags r:id="rId8"/>
            </p:custDataLst>
          </p:nvPr>
        </p:nvSpPr>
        <p:spPr>
          <a:xfrm>
            <a:off x="10016490" y="4434205"/>
            <a:ext cx="538480" cy="538480"/>
          </a:xfrm>
          <a:prstGeom prst="ellipse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38" name="椭圆 37"/>
          <p:cNvSpPr/>
          <p:nvPr userDrawn="1">
            <p:custDataLst>
              <p:tags r:id="rId9"/>
            </p:custDataLst>
          </p:nvPr>
        </p:nvSpPr>
        <p:spPr>
          <a:xfrm>
            <a:off x="10123170" y="4540885"/>
            <a:ext cx="325120" cy="3251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62500" lnSpcReduction="20000"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39" name="向下箭头"/>
          <p:cNvSpPr/>
          <p:nvPr userDrawn="1">
            <p:custDataLst>
              <p:tags r:id="rId10"/>
            </p:custDataLst>
          </p:nvPr>
        </p:nvSpPr>
        <p:spPr>
          <a:xfrm>
            <a:off x="10227310" y="4633595"/>
            <a:ext cx="118745" cy="139700"/>
          </a:xfrm>
          <a:custGeom>
            <a:avLst/>
            <a:gdLst>
              <a:gd name="connsiteX0" fmla="*/ 222512 w 477622"/>
              <a:gd name="connsiteY0" fmla="*/ 0 h 559381"/>
              <a:gd name="connsiteX1" fmla="*/ 258512 w 477622"/>
              <a:gd name="connsiteY1" fmla="*/ 0 h 559381"/>
              <a:gd name="connsiteX2" fmla="*/ 258512 w 477622"/>
              <a:gd name="connsiteY2" fmla="*/ 488296 h 559381"/>
              <a:gd name="connsiteX3" fmla="*/ 452168 w 477622"/>
              <a:gd name="connsiteY3" fmla="*/ 294641 h 559381"/>
              <a:gd name="connsiteX4" fmla="*/ 477622 w 477622"/>
              <a:gd name="connsiteY4" fmla="*/ 320096 h 559381"/>
              <a:gd name="connsiteX5" fmla="*/ 264266 w 477622"/>
              <a:gd name="connsiteY5" fmla="*/ 533452 h 559381"/>
              <a:gd name="connsiteX6" fmla="*/ 264740 w 477622"/>
              <a:gd name="connsiteY6" fmla="*/ 533926 h 559381"/>
              <a:gd name="connsiteX7" fmla="*/ 239284 w 477622"/>
              <a:gd name="connsiteY7" fmla="*/ 559381 h 559381"/>
              <a:gd name="connsiteX8" fmla="*/ 238812 w 477622"/>
              <a:gd name="connsiteY8" fmla="*/ 558908 h 559381"/>
              <a:gd name="connsiteX9" fmla="*/ 238338 w 477622"/>
              <a:gd name="connsiteY9" fmla="*/ 559381 h 559381"/>
              <a:gd name="connsiteX10" fmla="*/ 212882 w 477622"/>
              <a:gd name="connsiteY10" fmla="*/ 533926 h 559381"/>
              <a:gd name="connsiteX11" fmla="*/ 213356 w 477622"/>
              <a:gd name="connsiteY11" fmla="*/ 533452 h 559381"/>
              <a:gd name="connsiteX12" fmla="*/ 0 w 477622"/>
              <a:gd name="connsiteY12" fmla="*/ 320096 h 559381"/>
              <a:gd name="connsiteX13" fmla="*/ 25456 w 477622"/>
              <a:gd name="connsiteY13" fmla="*/ 294641 h 559381"/>
              <a:gd name="connsiteX14" fmla="*/ 222512 w 477622"/>
              <a:gd name="connsiteY14" fmla="*/ 491698 h 559381"/>
              <a:gd name="connsiteX15" fmla="*/ 222512 w 477622"/>
              <a:gd name="connsiteY15" fmla="*/ 0 h 559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77622" h="559381">
                <a:moveTo>
                  <a:pt x="222512" y="0"/>
                </a:moveTo>
                <a:lnTo>
                  <a:pt x="258512" y="0"/>
                </a:lnTo>
                <a:lnTo>
                  <a:pt x="258512" y="488296"/>
                </a:lnTo>
                <a:lnTo>
                  <a:pt x="452168" y="294641"/>
                </a:lnTo>
                <a:lnTo>
                  <a:pt x="477622" y="320096"/>
                </a:lnTo>
                <a:lnTo>
                  <a:pt x="264266" y="533452"/>
                </a:lnTo>
                <a:lnTo>
                  <a:pt x="264740" y="533926"/>
                </a:lnTo>
                <a:lnTo>
                  <a:pt x="239284" y="559381"/>
                </a:lnTo>
                <a:lnTo>
                  <a:pt x="238812" y="558908"/>
                </a:lnTo>
                <a:lnTo>
                  <a:pt x="238338" y="559381"/>
                </a:lnTo>
                <a:lnTo>
                  <a:pt x="212882" y="533926"/>
                </a:lnTo>
                <a:lnTo>
                  <a:pt x="213356" y="533452"/>
                </a:lnTo>
                <a:lnTo>
                  <a:pt x="0" y="320096"/>
                </a:lnTo>
                <a:lnTo>
                  <a:pt x="25456" y="294641"/>
                </a:lnTo>
                <a:lnTo>
                  <a:pt x="222512" y="491698"/>
                </a:lnTo>
                <a:lnTo>
                  <a:pt x="222512" y="0"/>
                </a:lnTo>
                <a:close/>
              </a:path>
            </a:pathLst>
          </a:cu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2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44" name="任意多边形 43"/>
          <p:cNvSpPr/>
          <p:nvPr userDrawn="1">
            <p:custDataLst>
              <p:tags r:id="rId11"/>
            </p:custDataLst>
          </p:nvPr>
        </p:nvSpPr>
        <p:spPr>
          <a:xfrm>
            <a:off x="8945880" y="5997575"/>
            <a:ext cx="3246120" cy="8604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12" h="1355">
                <a:moveTo>
                  <a:pt x="301" y="0"/>
                </a:moveTo>
                <a:lnTo>
                  <a:pt x="5112" y="0"/>
                </a:lnTo>
                <a:lnTo>
                  <a:pt x="5112" y="1355"/>
                </a:lnTo>
                <a:lnTo>
                  <a:pt x="0" y="1355"/>
                </a:lnTo>
                <a:lnTo>
                  <a:pt x="0" y="301"/>
                </a:lnTo>
                <a:cubicBezTo>
                  <a:pt x="0" y="135"/>
                  <a:pt x="135" y="0"/>
                  <a:pt x="301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12"/>
            </p:custDataLst>
          </p:nvPr>
        </p:nvSpPr>
        <p:spPr>
          <a:xfrm>
            <a:off x="2418715" y="1901190"/>
            <a:ext cx="8250555" cy="1705610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7200" b="0" i="0" u="none" strike="noStrike" kern="1200" cap="none" spc="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r">
              <a:buClrTx/>
              <a:buSzTx/>
              <a:buFontTx/>
            </a:pPr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18" name="署名占位符 10"/>
          <p:cNvSpPr>
            <a:spLocks noGrp="1"/>
          </p:cNvSpPr>
          <p:nvPr>
            <p:ph type="body" sz="quarter" idx="17" hasCustomPrompt="1"/>
            <p:custDataLst>
              <p:tags r:id="rId16"/>
            </p:custDataLst>
          </p:nvPr>
        </p:nvSpPr>
        <p:spPr>
          <a:xfrm>
            <a:off x="2418715" y="4375145"/>
            <a:ext cx="7444103" cy="6566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2000" b="0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署名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文"/>
          <p:cNvSpPr txBox="1">
            <a:spLocks noGrp="1"/>
          </p:cNvSpPr>
          <p:nvPr>
            <p:ph idx="3"/>
            <p:custDataLst>
              <p:tags r:id="rId1"/>
            </p:custDataLst>
          </p:nvPr>
        </p:nvSpPr>
        <p:spPr>
          <a:xfrm>
            <a:off x="695960" y="1245235"/>
            <a:ext cx="10800080" cy="493141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单击此处编辑母版文本样式</a:t>
            </a:r>
          </a:p>
          <a:p>
            <a:pPr lvl="1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第二级</a:t>
            </a:r>
          </a:p>
          <a:p>
            <a:pPr lvl="2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第三级</a:t>
            </a:r>
          </a:p>
          <a:p>
            <a:pPr lvl="3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第四级</a:t>
            </a:r>
          </a:p>
          <a:p>
            <a:pPr lvl="4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第五级</a:t>
            </a:r>
          </a:p>
        </p:txBody>
      </p:sp>
      <p:sp>
        <p:nvSpPr>
          <p:cNvPr id="14" name="任意多边形 13"/>
          <p:cNvSpPr/>
          <p:nvPr userDrawn="1">
            <p:custDataLst>
              <p:tags r:id="rId2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7" name="标题"/>
          <p:cNvSpPr>
            <a:spLocks noGrp="1"/>
          </p:cNvSpPr>
          <p:nvPr>
            <p:ph type="title" idx="1"/>
            <p:custDataLst>
              <p:tags r:id="rId3"/>
            </p:custDataLst>
          </p:nvPr>
        </p:nvSpPr>
        <p:spPr>
          <a:xfrm>
            <a:off x="695960" y="360000"/>
            <a:ext cx="10800080" cy="72000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 smtClean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lt"/>
                <a:cs typeface="MiSans Normal" panose="00000500000000000000" charset="-122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94055" y="6314440"/>
            <a:ext cx="2618105" cy="31686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300" y="6314440"/>
            <a:ext cx="2618740" cy="316865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直接连接符 59"/>
          <p:cNvCxnSpPr/>
          <p:nvPr>
            <p:custDataLst>
              <p:tags r:id="rId1"/>
            </p:custDataLst>
          </p:nvPr>
        </p:nvCxnSpPr>
        <p:spPr>
          <a:xfrm>
            <a:off x="3509010" y="1475105"/>
            <a:ext cx="0" cy="4572000"/>
          </a:xfrm>
          <a:prstGeom prst="line">
            <a:avLst/>
          </a:prstGeom>
          <a:ln>
            <a:solidFill>
              <a:schemeClr val="bg2">
                <a:lumMod val="50000"/>
                <a:alpha val="2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任意多边形 7"/>
          <p:cNvSpPr/>
          <p:nvPr>
            <p:custDataLst>
              <p:tags r:id="rId2"/>
            </p:custDataLst>
          </p:nvPr>
        </p:nvSpPr>
        <p:spPr>
          <a:xfrm>
            <a:off x="-18415" y="0"/>
            <a:ext cx="2251075" cy="87185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45" h="1373">
                <a:moveTo>
                  <a:pt x="0" y="0"/>
                </a:moveTo>
                <a:lnTo>
                  <a:pt x="3545" y="0"/>
                </a:lnTo>
                <a:lnTo>
                  <a:pt x="3545" y="1023"/>
                </a:lnTo>
                <a:cubicBezTo>
                  <a:pt x="3545" y="1217"/>
                  <a:pt x="3389" y="1373"/>
                  <a:pt x="3195" y="1373"/>
                </a:cubicBezTo>
                <a:lnTo>
                  <a:pt x="9" y="1373"/>
                </a:lnTo>
                <a:lnTo>
                  <a:pt x="0" y="137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3"/>
            </p:custDataLst>
          </p:nvPr>
        </p:nvSpPr>
        <p:spPr>
          <a:xfrm>
            <a:off x="1166495" y="1793240"/>
            <a:ext cx="1375410" cy="3604895"/>
          </a:xfrm>
          <a:prstGeom prst="rect">
            <a:avLst/>
          </a:prstGeom>
          <a:noFill/>
        </p:spPr>
        <p:txBody>
          <a:bodyPr vert="eaVert" wrap="square" lIns="91440" tIns="45720" rIns="91440" bIns="4572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0" i="0" u="none" strike="noStrike" kern="1200" cap="none" spc="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/>
          <p:nvPr>
            <p:custDataLst>
              <p:tags r:id="rId1"/>
            </p:custDataLst>
          </p:nvPr>
        </p:nvSpPr>
        <p:spPr>
          <a:xfrm rot="16200000">
            <a:off x="977900" y="1336040"/>
            <a:ext cx="4351020" cy="4351020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MiSans Normal" panose="00000500000000000000" charset="-122"/>
            </a:endParaRPr>
          </a:p>
        </p:txBody>
      </p:sp>
      <p:sp>
        <p:nvSpPr>
          <p:cNvPr id="11" name="椭圆 10"/>
          <p:cNvSpPr/>
          <p:nvPr>
            <p:custDataLst>
              <p:tags r:id="rId2"/>
            </p:custDataLst>
          </p:nvPr>
        </p:nvSpPr>
        <p:spPr>
          <a:xfrm rot="16200000">
            <a:off x="1828800" y="2186940"/>
            <a:ext cx="2649220" cy="2649220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MiSans Normal" panose="00000500000000000000" charset="-122"/>
            </a:endParaRPr>
          </a:p>
        </p:txBody>
      </p:sp>
      <p:sp>
        <p:nvSpPr>
          <p:cNvPr id="9" name="弧形 8"/>
          <p:cNvSpPr/>
          <p:nvPr>
            <p:custDataLst>
              <p:tags r:id="rId3"/>
            </p:custDataLst>
          </p:nvPr>
        </p:nvSpPr>
        <p:spPr>
          <a:xfrm>
            <a:off x="301625" y="659765"/>
            <a:ext cx="5703570" cy="5703570"/>
          </a:xfrm>
          <a:prstGeom prst="arc">
            <a:avLst>
              <a:gd name="adj1" fmla="val 16200000"/>
              <a:gd name="adj2" fmla="val 5319923"/>
            </a:avLst>
          </a:prstGeom>
          <a:ln>
            <a:solidFill>
              <a:schemeClr val="bg2">
                <a:lumMod val="8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0" name="圆角矩形 9"/>
          <p:cNvSpPr/>
          <p:nvPr>
            <p:custDataLst>
              <p:tags r:id="rId4"/>
            </p:custDataLst>
          </p:nvPr>
        </p:nvSpPr>
        <p:spPr>
          <a:xfrm rot="10800000">
            <a:off x="6876415" y="3851910"/>
            <a:ext cx="2408555" cy="15938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4" name="任意多边形 13"/>
          <p:cNvSpPr/>
          <p:nvPr>
            <p:custDataLst>
              <p:tags r:id="rId5"/>
            </p:custDataLst>
          </p:nvPr>
        </p:nvSpPr>
        <p:spPr>
          <a:xfrm flipV="1">
            <a:off x="8945880" y="0"/>
            <a:ext cx="3246120" cy="8604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12" h="1355">
                <a:moveTo>
                  <a:pt x="301" y="0"/>
                </a:moveTo>
                <a:lnTo>
                  <a:pt x="5112" y="0"/>
                </a:lnTo>
                <a:lnTo>
                  <a:pt x="5112" y="1355"/>
                </a:lnTo>
                <a:lnTo>
                  <a:pt x="0" y="1355"/>
                </a:lnTo>
                <a:lnTo>
                  <a:pt x="0" y="301"/>
                </a:lnTo>
                <a:cubicBezTo>
                  <a:pt x="0" y="135"/>
                  <a:pt x="135" y="0"/>
                  <a:pt x="301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8" name="节编号"/>
          <p:cNvSpPr txBox="1">
            <a:spLocks noGrp="1"/>
          </p:cNvSpPr>
          <p:nvPr>
            <p:ph type="body" idx="2" hasCustomPrompt="1"/>
            <p:custDataLst>
              <p:tags r:id="rId6"/>
            </p:custDataLst>
          </p:nvPr>
        </p:nvSpPr>
        <p:spPr>
          <a:xfrm>
            <a:off x="1828800" y="3004185"/>
            <a:ext cx="2649220" cy="1208405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6000" b="0" i="0" u="none" strike="noStrike" kern="1200" cap="none" spc="20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>
                <a:sym typeface="+mn-ea"/>
              </a:rPr>
              <a:t>节编号</a:t>
            </a: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7"/>
            </p:custDataLst>
          </p:nvPr>
        </p:nvSpPr>
        <p:spPr>
          <a:xfrm>
            <a:off x="6732905" y="2092325"/>
            <a:ext cx="5005070" cy="1684020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4800" b="0" i="0" u="none" strike="noStrike" kern="1200" cap="none" spc="20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单击编辑标题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文"/>
          <p:cNvSpPr txBox="1">
            <a:spLocks noGrp="1"/>
          </p:cNvSpPr>
          <p:nvPr>
            <p:ph idx="4"/>
            <p:custDataLst>
              <p:tags r:id="rId1"/>
            </p:custDataLst>
          </p:nvPr>
        </p:nvSpPr>
        <p:spPr>
          <a:xfrm>
            <a:off x="6400800" y="1245235"/>
            <a:ext cx="5095240" cy="493077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9" name="正文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95960" y="1245235"/>
            <a:ext cx="5088890" cy="493077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800"/>
              </a:spcBef>
              <a:spcAft>
                <a:spcPts val="0"/>
              </a:spcAft>
            </a:pPr>
            <a:r>
              <a:rPr>
                <a:sym typeface="+mn-ea"/>
              </a:rPr>
              <a:t>单击此处编辑母版文本样式</a:t>
            </a:r>
          </a:p>
          <a:p>
            <a:pPr lvl="1">
              <a:spcBef>
                <a:spcPts val="1800"/>
              </a:spcBef>
              <a:spcAft>
                <a:spcPts val="0"/>
              </a:spcAft>
            </a:pPr>
            <a:r>
              <a:rPr>
                <a:sym typeface="+mn-ea"/>
              </a:rPr>
              <a:t>第二级</a:t>
            </a:r>
          </a:p>
          <a:p>
            <a:pPr lvl="2">
              <a:spcBef>
                <a:spcPts val="1800"/>
              </a:spcBef>
              <a:spcAft>
                <a:spcPts val="0"/>
              </a:spcAft>
            </a:pPr>
            <a:r>
              <a:rPr>
                <a:sym typeface="+mn-ea"/>
              </a:rPr>
              <a:t>第三级</a:t>
            </a:r>
          </a:p>
          <a:p>
            <a:pPr lvl="3">
              <a:spcBef>
                <a:spcPts val="1800"/>
              </a:spcBef>
              <a:spcAft>
                <a:spcPts val="0"/>
              </a:spcAft>
            </a:pPr>
            <a:r>
              <a:rPr>
                <a:sym typeface="+mn-ea"/>
              </a:rPr>
              <a:t>第四级</a:t>
            </a:r>
          </a:p>
          <a:p>
            <a:pPr lvl="4">
              <a:spcBef>
                <a:spcPts val="1800"/>
              </a:spcBef>
              <a:spcAft>
                <a:spcPts val="0"/>
              </a:spcAft>
            </a:pPr>
            <a:r>
              <a:rPr>
                <a:sym typeface="+mn-ea"/>
              </a:rPr>
              <a:t>第五级</a:t>
            </a:r>
          </a:p>
        </p:txBody>
      </p:sp>
      <p:sp>
        <p:nvSpPr>
          <p:cNvPr id="14" name="任意多边形 13"/>
          <p:cNvSpPr/>
          <p:nvPr userDrawn="1">
            <p:custDataLst>
              <p:tags r:id="rId3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8" name="标题"/>
          <p:cNvSpPr>
            <a:spLocks noGrp="1"/>
          </p:cNvSpPr>
          <p:nvPr>
            <p:ph type="title" idx="1"/>
            <p:custDataLst>
              <p:tags r:id="rId4"/>
            </p:custDataLst>
          </p:nvPr>
        </p:nvSpPr>
        <p:spPr>
          <a:xfrm>
            <a:off x="695960" y="360000"/>
            <a:ext cx="10800080" cy="72000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 smtClean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lt"/>
                <a:cs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94055" y="6314440"/>
            <a:ext cx="2618105" cy="31686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877300" y="6314440"/>
            <a:ext cx="2618740" cy="316865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正文"/>
          <p:cNvSpPr txBox="1">
            <a:spLocks noGrp="1"/>
          </p:cNvSpPr>
          <p:nvPr>
            <p:ph idx="6"/>
            <p:custDataLst>
              <p:tags r:id="rId1"/>
            </p:custDataLst>
          </p:nvPr>
        </p:nvSpPr>
        <p:spPr>
          <a:xfrm>
            <a:off x="6235065" y="1671955"/>
            <a:ext cx="5260975" cy="450469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14" name="标题"/>
          <p:cNvSpPr txBox="1">
            <a:spLocks noGrp="1"/>
          </p:cNvSpPr>
          <p:nvPr>
            <p:ph type="title" idx="5"/>
            <p:custDataLst>
              <p:tags r:id="rId2"/>
            </p:custDataLst>
          </p:nvPr>
        </p:nvSpPr>
        <p:spPr>
          <a:xfrm>
            <a:off x="6235065" y="1247140"/>
            <a:ext cx="5260975" cy="40005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13" name="正文"/>
          <p:cNvSpPr txBox="1">
            <a:spLocks noGrp="1"/>
          </p:cNvSpPr>
          <p:nvPr>
            <p:ph idx="4"/>
            <p:custDataLst>
              <p:tags r:id="rId3"/>
            </p:custDataLst>
          </p:nvPr>
        </p:nvSpPr>
        <p:spPr>
          <a:xfrm>
            <a:off x="695325" y="1671955"/>
            <a:ext cx="5255260" cy="450469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12" name="标题"/>
          <p:cNvSpPr txBox="1">
            <a:spLocks noGrp="1"/>
          </p:cNvSpPr>
          <p:nvPr>
            <p:ph type="title" idx="3"/>
            <p:custDataLst>
              <p:tags r:id="rId4"/>
            </p:custDataLst>
          </p:nvPr>
        </p:nvSpPr>
        <p:spPr>
          <a:xfrm>
            <a:off x="695325" y="1247140"/>
            <a:ext cx="5255260" cy="40005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11" name="任意多边形 10"/>
          <p:cNvSpPr/>
          <p:nvPr userDrawn="1">
            <p:custDataLst>
              <p:tags r:id="rId5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0" name="标题"/>
          <p:cNvSpPr txBox="1">
            <a:spLocks noGrp="1"/>
          </p:cNvSpPr>
          <p:nvPr>
            <p:ph type="title" idx="1"/>
            <p:custDataLst>
              <p:tags r:id="rId6"/>
            </p:custDataLst>
          </p:nvPr>
        </p:nvSpPr>
        <p:spPr>
          <a:xfrm>
            <a:off x="695960" y="360000"/>
            <a:ext cx="10800080" cy="720000"/>
          </a:xfrm>
          <a:prstGeom prst="rect">
            <a:avLst/>
          </a:prstGeom>
          <a:noFill/>
        </p:spPr>
        <p:txBody>
          <a:bodyPr wrap="square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lt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99135" y="6314440"/>
            <a:ext cx="2613025" cy="31686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877300" y="6314440"/>
            <a:ext cx="2618740" cy="316865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 userDrawn="1">
            <p:custDataLst>
              <p:tags r:id="rId1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695960" y="360000"/>
            <a:ext cx="10800080" cy="720000"/>
          </a:xfrm>
          <a:prstGeom prst="rect">
            <a:avLst/>
          </a:prstGeom>
          <a:noFill/>
        </p:spPr>
        <p:txBody>
          <a:bodyPr wrap="square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lt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99135" y="6314440"/>
            <a:ext cx="2613025" cy="31686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300" y="6314440"/>
            <a:ext cx="2618740" cy="316865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 13"/>
          <p:cNvSpPr/>
          <p:nvPr>
            <p:custDataLst>
              <p:tags r:id="rId1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文"/>
          <p:cNvSpPr txBox="1">
            <a:spLocks noGrp="1"/>
          </p:cNvSpPr>
          <p:nvPr>
            <p:ph idx="2"/>
            <p:custDataLst>
              <p:tags r:id="rId1"/>
            </p:custDataLst>
          </p:nvPr>
        </p:nvSpPr>
        <p:spPr>
          <a:xfrm>
            <a:off x="695960" y="360045"/>
            <a:ext cx="10801985" cy="581787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14" name="任意多边形 13"/>
          <p:cNvSpPr/>
          <p:nvPr userDrawn="1">
            <p:custDataLst>
              <p:tags r:id="rId2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99135" y="6314440"/>
            <a:ext cx="2613025" cy="31686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300" y="6314440"/>
            <a:ext cx="2618740" cy="316865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20" Type="http://schemas.openxmlformats.org/officeDocument/2006/relationships/tags" Target="../tags/tag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8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 userDrawn="1">
            <p:custDataLst>
              <p:tags r:id="rId14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8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/>
          <a:p>
            <a:pPr marL="0" marR="0" lvl="0">
              <a:buClrTx/>
              <a:buSzTx/>
              <a:buFontTx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9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KSO_TEMPLATE" hidden="1"/>
          <p:cNvSpPr/>
          <p:nvPr userDrawn="1">
            <p:custDataLst>
              <p:tags r:id="rId2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kumimoji="0" lang="zh-CN" altLang="en-US" sz="3200" b="0" i="0" u="none" strike="noStrike" kern="1200" cap="none" spc="300" normalizeH="0" baseline="0" smtClean="0">
          <a:ln>
            <a:noFill/>
            <a:prstDash val="sysDot"/>
          </a:ln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lt"/>
          <a:cs typeface="MiSans Normal" panose="00000500000000000000" charset="-122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02.xml"/><Relationship Id="rId2" Type="http://schemas.openxmlformats.org/officeDocument/2006/relationships/tags" Target="../tags/tag101.xml"/><Relationship Id="rId1" Type="http://schemas.openxmlformats.org/officeDocument/2006/relationships/tags" Target="../tags/tag100.xm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171.xml"/><Relationship Id="rId2" Type="http://schemas.openxmlformats.org/officeDocument/2006/relationships/tags" Target="../tags/tag170.xml"/><Relationship Id="rId1" Type="http://schemas.openxmlformats.org/officeDocument/2006/relationships/tags" Target="../tags/tag169.xml"/><Relationship Id="rId4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174.xml"/><Relationship Id="rId2" Type="http://schemas.openxmlformats.org/officeDocument/2006/relationships/tags" Target="../tags/tag173.xml"/><Relationship Id="rId1" Type="http://schemas.openxmlformats.org/officeDocument/2006/relationships/tags" Target="../tags/tag172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176.xml"/><Relationship Id="rId4" Type="http://schemas.openxmlformats.org/officeDocument/2006/relationships/tags" Target="../tags/tag17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179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178.xml"/><Relationship Id="rId1" Type="http://schemas.openxmlformats.org/officeDocument/2006/relationships/tags" Target="../tags/tag177.xml"/><Relationship Id="rId6" Type="http://schemas.openxmlformats.org/officeDocument/2006/relationships/tags" Target="../tags/tag182.xml"/><Relationship Id="rId5" Type="http://schemas.openxmlformats.org/officeDocument/2006/relationships/tags" Target="../tags/tag181.xml"/><Relationship Id="rId4" Type="http://schemas.openxmlformats.org/officeDocument/2006/relationships/tags" Target="../tags/tag180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185.xml"/><Relationship Id="rId7" Type="http://schemas.openxmlformats.org/officeDocument/2006/relationships/tags" Target="../tags/tag189.xml"/><Relationship Id="rId2" Type="http://schemas.openxmlformats.org/officeDocument/2006/relationships/tags" Target="../tags/tag184.xml"/><Relationship Id="rId1" Type="http://schemas.openxmlformats.org/officeDocument/2006/relationships/tags" Target="../tags/tag183.xml"/><Relationship Id="rId6" Type="http://schemas.openxmlformats.org/officeDocument/2006/relationships/tags" Target="../tags/tag188.xml"/><Relationship Id="rId5" Type="http://schemas.openxmlformats.org/officeDocument/2006/relationships/tags" Target="../tags/tag187.xml"/><Relationship Id="rId4" Type="http://schemas.openxmlformats.org/officeDocument/2006/relationships/tags" Target="../tags/tag18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192.xml"/><Relationship Id="rId2" Type="http://schemas.openxmlformats.org/officeDocument/2006/relationships/tags" Target="../tags/tag191.xml"/><Relationship Id="rId1" Type="http://schemas.openxmlformats.org/officeDocument/2006/relationships/tags" Target="../tags/tag190.xml"/><Relationship Id="rId4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200.xml"/><Relationship Id="rId3" Type="http://schemas.openxmlformats.org/officeDocument/2006/relationships/tags" Target="../tags/tag195.xml"/><Relationship Id="rId7" Type="http://schemas.openxmlformats.org/officeDocument/2006/relationships/tags" Target="../tags/tag199.xml"/><Relationship Id="rId12" Type="http://schemas.openxmlformats.org/officeDocument/2006/relationships/slideLayout" Target="../slideLayouts/slideLayout2.xml"/><Relationship Id="rId2" Type="http://schemas.openxmlformats.org/officeDocument/2006/relationships/tags" Target="../tags/tag194.xml"/><Relationship Id="rId1" Type="http://schemas.openxmlformats.org/officeDocument/2006/relationships/tags" Target="../tags/tag193.xml"/><Relationship Id="rId6" Type="http://schemas.openxmlformats.org/officeDocument/2006/relationships/tags" Target="../tags/tag198.xml"/><Relationship Id="rId11" Type="http://schemas.openxmlformats.org/officeDocument/2006/relationships/tags" Target="../tags/tag203.xml"/><Relationship Id="rId5" Type="http://schemas.openxmlformats.org/officeDocument/2006/relationships/tags" Target="../tags/tag197.xml"/><Relationship Id="rId10" Type="http://schemas.openxmlformats.org/officeDocument/2006/relationships/tags" Target="../tags/tag202.xml"/><Relationship Id="rId4" Type="http://schemas.openxmlformats.org/officeDocument/2006/relationships/tags" Target="../tags/tag196.xml"/><Relationship Id="rId9" Type="http://schemas.openxmlformats.org/officeDocument/2006/relationships/tags" Target="../tags/tag20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10.xml"/><Relationship Id="rId13" Type="http://schemas.openxmlformats.org/officeDocument/2006/relationships/tags" Target="../tags/tag115.xml"/><Relationship Id="rId3" Type="http://schemas.openxmlformats.org/officeDocument/2006/relationships/tags" Target="../tags/tag105.xml"/><Relationship Id="rId7" Type="http://schemas.openxmlformats.org/officeDocument/2006/relationships/tags" Target="../tags/tag109.xml"/><Relationship Id="rId12" Type="http://schemas.openxmlformats.org/officeDocument/2006/relationships/tags" Target="../tags/tag114.xml"/><Relationship Id="rId2" Type="http://schemas.openxmlformats.org/officeDocument/2006/relationships/tags" Target="../tags/tag104.xml"/><Relationship Id="rId16" Type="http://schemas.openxmlformats.org/officeDocument/2006/relationships/notesSlide" Target="../notesSlides/notesSlide2.xml"/><Relationship Id="rId1" Type="http://schemas.openxmlformats.org/officeDocument/2006/relationships/tags" Target="../tags/tag103.xml"/><Relationship Id="rId6" Type="http://schemas.openxmlformats.org/officeDocument/2006/relationships/tags" Target="../tags/tag108.xml"/><Relationship Id="rId11" Type="http://schemas.openxmlformats.org/officeDocument/2006/relationships/tags" Target="../tags/tag113.xml"/><Relationship Id="rId5" Type="http://schemas.openxmlformats.org/officeDocument/2006/relationships/tags" Target="../tags/tag107.xml"/><Relationship Id="rId15" Type="http://schemas.openxmlformats.org/officeDocument/2006/relationships/slideLayout" Target="../slideLayouts/slideLayout3.xml"/><Relationship Id="rId10" Type="http://schemas.openxmlformats.org/officeDocument/2006/relationships/tags" Target="../tags/tag112.xml"/><Relationship Id="rId4" Type="http://schemas.openxmlformats.org/officeDocument/2006/relationships/tags" Target="../tags/tag106.xml"/><Relationship Id="rId9" Type="http://schemas.openxmlformats.org/officeDocument/2006/relationships/tags" Target="../tags/tag111.xml"/><Relationship Id="rId14" Type="http://schemas.openxmlformats.org/officeDocument/2006/relationships/tags" Target="../tags/tag11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206.xml"/><Relationship Id="rId7" Type="http://schemas.openxmlformats.org/officeDocument/2006/relationships/tags" Target="../tags/tag210.xml"/><Relationship Id="rId2" Type="http://schemas.openxmlformats.org/officeDocument/2006/relationships/tags" Target="../tags/tag205.xml"/><Relationship Id="rId1" Type="http://schemas.openxmlformats.org/officeDocument/2006/relationships/tags" Target="../tags/tag204.xml"/><Relationship Id="rId6" Type="http://schemas.openxmlformats.org/officeDocument/2006/relationships/tags" Target="../tags/tag209.xml"/><Relationship Id="rId11" Type="http://schemas.openxmlformats.org/officeDocument/2006/relationships/image" Target="../media/image10.png"/><Relationship Id="rId5" Type="http://schemas.openxmlformats.org/officeDocument/2006/relationships/tags" Target="../tags/tag208.xml"/><Relationship Id="rId10" Type="http://schemas.openxmlformats.org/officeDocument/2006/relationships/image" Target="../media/image8.png"/><Relationship Id="rId4" Type="http://schemas.openxmlformats.org/officeDocument/2006/relationships/tags" Target="../tags/tag207.xml"/><Relationship Id="rId9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213.xml"/><Relationship Id="rId2" Type="http://schemas.openxmlformats.org/officeDocument/2006/relationships/tags" Target="../tags/tag212.xml"/><Relationship Id="rId1" Type="http://schemas.openxmlformats.org/officeDocument/2006/relationships/tags" Target="../tags/tag211.xml"/><Relationship Id="rId4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19.xml"/><Relationship Id="rId2" Type="http://schemas.openxmlformats.org/officeDocument/2006/relationships/tags" Target="../tags/tag118.xml"/><Relationship Id="rId1" Type="http://schemas.openxmlformats.org/officeDocument/2006/relationships/tags" Target="../tags/tag117.xml"/><Relationship Id="rId4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" Type="http://schemas.openxmlformats.org/officeDocument/2006/relationships/tags" Target="../tags/tag123.xml"/><Relationship Id="rId4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133.xml"/><Relationship Id="rId13" Type="http://schemas.openxmlformats.org/officeDocument/2006/relationships/tags" Target="../tags/tag138.xml"/><Relationship Id="rId18" Type="http://schemas.openxmlformats.org/officeDocument/2006/relationships/tags" Target="../tags/tag143.xml"/><Relationship Id="rId26" Type="http://schemas.openxmlformats.org/officeDocument/2006/relationships/tags" Target="../tags/tag151.xml"/><Relationship Id="rId3" Type="http://schemas.openxmlformats.org/officeDocument/2006/relationships/tags" Target="../tags/tag128.xml"/><Relationship Id="rId21" Type="http://schemas.openxmlformats.org/officeDocument/2006/relationships/tags" Target="../tags/tag146.xml"/><Relationship Id="rId7" Type="http://schemas.openxmlformats.org/officeDocument/2006/relationships/tags" Target="../tags/tag132.xml"/><Relationship Id="rId12" Type="http://schemas.openxmlformats.org/officeDocument/2006/relationships/tags" Target="../tags/tag137.xml"/><Relationship Id="rId17" Type="http://schemas.openxmlformats.org/officeDocument/2006/relationships/tags" Target="../tags/tag142.xml"/><Relationship Id="rId25" Type="http://schemas.openxmlformats.org/officeDocument/2006/relationships/tags" Target="../tags/tag150.xml"/><Relationship Id="rId2" Type="http://schemas.openxmlformats.org/officeDocument/2006/relationships/tags" Target="../tags/tag127.xml"/><Relationship Id="rId16" Type="http://schemas.openxmlformats.org/officeDocument/2006/relationships/tags" Target="../tags/tag141.xml"/><Relationship Id="rId20" Type="http://schemas.openxmlformats.org/officeDocument/2006/relationships/tags" Target="../tags/tag145.xml"/><Relationship Id="rId29" Type="http://schemas.openxmlformats.org/officeDocument/2006/relationships/slideLayout" Target="../slideLayouts/slideLayout2.xml"/><Relationship Id="rId1" Type="http://schemas.openxmlformats.org/officeDocument/2006/relationships/tags" Target="../tags/tag126.xml"/><Relationship Id="rId6" Type="http://schemas.openxmlformats.org/officeDocument/2006/relationships/tags" Target="../tags/tag131.xml"/><Relationship Id="rId11" Type="http://schemas.openxmlformats.org/officeDocument/2006/relationships/tags" Target="../tags/tag136.xml"/><Relationship Id="rId24" Type="http://schemas.openxmlformats.org/officeDocument/2006/relationships/tags" Target="../tags/tag149.xml"/><Relationship Id="rId5" Type="http://schemas.openxmlformats.org/officeDocument/2006/relationships/tags" Target="../tags/tag130.xml"/><Relationship Id="rId15" Type="http://schemas.openxmlformats.org/officeDocument/2006/relationships/tags" Target="../tags/tag140.xml"/><Relationship Id="rId23" Type="http://schemas.openxmlformats.org/officeDocument/2006/relationships/tags" Target="../tags/tag148.xml"/><Relationship Id="rId28" Type="http://schemas.openxmlformats.org/officeDocument/2006/relationships/tags" Target="../tags/tag153.xml"/><Relationship Id="rId10" Type="http://schemas.openxmlformats.org/officeDocument/2006/relationships/tags" Target="../tags/tag135.xml"/><Relationship Id="rId19" Type="http://schemas.openxmlformats.org/officeDocument/2006/relationships/tags" Target="../tags/tag144.xml"/><Relationship Id="rId4" Type="http://schemas.openxmlformats.org/officeDocument/2006/relationships/tags" Target="../tags/tag129.xml"/><Relationship Id="rId9" Type="http://schemas.openxmlformats.org/officeDocument/2006/relationships/tags" Target="../tags/tag134.xml"/><Relationship Id="rId14" Type="http://schemas.openxmlformats.org/officeDocument/2006/relationships/tags" Target="../tags/tag139.xml"/><Relationship Id="rId22" Type="http://schemas.openxmlformats.org/officeDocument/2006/relationships/tags" Target="../tags/tag147.xml"/><Relationship Id="rId27" Type="http://schemas.openxmlformats.org/officeDocument/2006/relationships/tags" Target="../tags/tag15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4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162.xml"/><Relationship Id="rId13" Type="http://schemas.openxmlformats.org/officeDocument/2006/relationships/tags" Target="../tags/tag167.xml"/><Relationship Id="rId3" Type="http://schemas.openxmlformats.org/officeDocument/2006/relationships/tags" Target="../tags/tag157.xml"/><Relationship Id="rId7" Type="http://schemas.openxmlformats.org/officeDocument/2006/relationships/tags" Target="../tags/tag161.xml"/><Relationship Id="rId12" Type="http://schemas.openxmlformats.org/officeDocument/2006/relationships/tags" Target="../tags/tag166.xml"/><Relationship Id="rId2" Type="http://schemas.openxmlformats.org/officeDocument/2006/relationships/tags" Target="../tags/tag156.xml"/><Relationship Id="rId1" Type="http://schemas.openxmlformats.org/officeDocument/2006/relationships/tags" Target="../tags/tag155.xml"/><Relationship Id="rId6" Type="http://schemas.openxmlformats.org/officeDocument/2006/relationships/tags" Target="../tags/tag160.xml"/><Relationship Id="rId11" Type="http://schemas.openxmlformats.org/officeDocument/2006/relationships/tags" Target="../tags/tag165.xml"/><Relationship Id="rId5" Type="http://schemas.openxmlformats.org/officeDocument/2006/relationships/tags" Target="../tags/tag159.xml"/><Relationship Id="rId10" Type="http://schemas.openxmlformats.org/officeDocument/2006/relationships/tags" Target="../tags/tag164.xml"/><Relationship Id="rId4" Type="http://schemas.openxmlformats.org/officeDocument/2006/relationships/tags" Target="../tags/tag158.xml"/><Relationship Id="rId9" Type="http://schemas.openxmlformats.org/officeDocument/2006/relationships/tags" Target="../tags/tag163.xml"/><Relationship Id="rId1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2273300" y="1901190"/>
            <a:ext cx="8413750" cy="1709420"/>
          </a:xfrm>
        </p:spPr>
        <p:txBody>
          <a:bodyPr>
            <a:normAutofit/>
          </a:bodyPr>
          <a:lstStyle/>
          <a:p>
            <a:r>
              <a:rPr lang="zh-CN" altLang="en-US" dirty="0"/>
              <a:t>接锅流程及注意事项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7"/>
            <p:custDataLst>
              <p:tags r:id="rId3"/>
            </p:custDataLst>
          </p:nvPr>
        </p:nvSpPr>
        <p:spPr>
          <a:xfrm>
            <a:off x="2273299" y="4275976"/>
            <a:ext cx="7589519" cy="656600"/>
          </a:xfrm>
        </p:spPr>
        <p:txBody>
          <a:bodyPr/>
          <a:lstStyle/>
          <a:p>
            <a:r>
              <a:rPr lang="en-US" altLang="zh-CN" dirty="0"/>
              <a:t>——</a:t>
            </a:r>
            <a:r>
              <a:rPr lang="zh-CN" altLang="en-US" dirty="0"/>
              <a:t>泽康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1"/>
          </p:nvPr>
        </p:nvSpPr>
        <p:spPr/>
        <p:txBody>
          <a:bodyPr/>
          <a:lstStyle/>
          <a:p>
            <a:pPr algn="ctr"/>
            <a:r>
              <a:rPr lang="zh-CN" altLang="en-US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提前踩点</a:t>
            </a:r>
          </a:p>
        </p:txBody>
      </p:sp>
      <p:sp>
        <p:nvSpPr>
          <p:cNvPr id="4" name="矩形 3"/>
          <p:cNvSpPr/>
          <p:nvPr/>
        </p:nvSpPr>
        <p:spPr>
          <a:xfrm>
            <a:off x="4168140" y="1503045"/>
            <a:ext cx="385572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7200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提前到！</a:t>
            </a:r>
          </a:p>
        </p:txBody>
      </p:sp>
      <p:sp>
        <p:nvSpPr>
          <p:cNvPr id="5" name="矩形 4"/>
          <p:cNvSpPr/>
          <p:nvPr/>
        </p:nvSpPr>
        <p:spPr>
          <a:xfrm>
            <a:off x="4168140" y="2956560"/>
            <a:ext cx="385572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7200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提前到！</a:t>
            </a:r>
          </a:p>
        </p:txBody>
      </p:sp>
      <p:sp>
        <p:nvSpPr>
          <p:cNvPr id="6" name="矩形 5"/>
          <p:cNvSpPr/>
          <p:nvPr/>
        </p:nvSpPr>
        <p:spPr>
          <a:xfrm>
            <a:off x="4168140" y="4429760"/>
            <a:ext cx="385572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7200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提前到！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idx="2"/>
            <p:custDataLst>
              <p:tags r:id="rId2"/>
            </p:custDataLst>
          </p:nvPr>
        </p:nvSpPr>
        <p:spPr>
          <a:xfrm>
            <a:off x="1828800" y="3004185"/>
            <a:ext cx="2649220" cy="1208405"/>
          </a:xfrm>
        </p:spPr>
        <p:txBody>
          <a:bodyPr/>
          <a:lstStyle/>
          <a:p>
            <a:r>
              <a:rPr lang="zh-CN" altLang="en-US" dirty="0"/>
              <a:t>0</a:t>
            </a:r>
            <a:r>
              <a:rPr dirty="0"/>
              <a:t>3</a:t>
            </a:r>
          </a:p>
        </p:txBody>
      </p:sp>
      <p:sp>
        <p:nvSpPr>
          <p:cNvPr id="8" name="标题 7"/>
          <p:cNvSpPr>
            <a:spLocks noGrp="1"/>
          </p:cNvSpPr>
          <p:nvPr>
            <p:ph type="title" idx="1"/>
            <p:custDataLst>
              <p:tags r:id="rId3"/>
            </p:custDataLst>
          </p:nvPr>
        </p:nvSpPr>
        <p:spPr>
          <a:xfrm>
            <a:off x="6732905" y="2092325"/>
            <a:ext cx="5005070" cy="1684020"/>
          </a:xfrm>
        </p:spPr>
        <p:txBody>
          <a:bodyPr/>
          <a:lstStyle/>
          <a:p>
            <a:r>
              <a:rPr lang="zh-CN" altLang="en-US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出锅</a:t>
            </a:r>
            <a:r>
              <a:rPr lang="en-US" altLang="zh-CN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ing</a:t>
            </a: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695960" y="1245235"/>
            <a:ext cx="10800080" cy="4599940"/>
            <a:chOff x="1096" y="1961"/>
            <a:chExt cx="17008" cy="7244"/>
          </a:xfrm>
        </p:grpSpPr>
        <p:grpSp>
          <p:nvGrpSpPr>
            <p:cNvPr id="10" name="组合 9"/>
            <p:cNvGrpSpPr/>
            <p:nvPr>
              <p:custDataLst>
                <p:tags r:id="rId2"/>
              </p:custDataLst>
            </p:nvPr>
          </p:nvGrpSpPr>
          <p:grpSpPr>
            <a:xfrm>
              <a:off x="1096" y="1961"/>
              <a:ext cx="17008" cy="7245"/>
              <a:chOff x="1096" y="1961"/>
              <a:chExt cx="17008" cy="6434"/>
            </a:xfrm>
          </p:grpSpPr>
          <p:sp>
            <p:nvSpPr>
              <p:cNvPr id="13" name="矩形 12"/>
              <p:cNvSpPr/>
              <p:nvPr>
                <p:custDataLst>
                  <p:tags r:id="rId4"/>
                </p:custDataLst>
              </p:nvPr>
            </p:nvSpPr>
            <p:spPr>
              <a:xfrm>
                <a:off x="1096" y="1961"/>
                <a:ext cx="17008" cy="6435"/>
              </a:xfrm>
              <a:prstGeom prst="rect">
                <a:avLst/>
              </a:prstGeom>
              <a:pattFill prst="lgGrid">
                <a:fgClr>
                  <a:schemeClr val="accent1">
                    <a:lumMod val="40000"/>
                    <a:lumOff val="60000"/>
                  </a:schemeClr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折角形 13"/>
              <p:cNvSpPr/>
              <p:nvPr>
                <p:custDataLst>
                  <p:tags r:id="rId5"/>
                </p:custDataLst>
              </p:nvPr>
            </p:nvSpPr>
            <p:spPr>
              <a:xfrm>
                <a:off x="1287" y="2156"/>
                <a:ext cx="16608" cy="6044"/>
              </a:xfrm>
              <a:prstGeom prst="foldedCorner">
                <a:avLst>
                  <a:gd name="adj" fmla="val 21906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" name="Title 6"/>
            <p:cNvSpPr txBox="1"/>
            <p:nvPr>
              <p:custDataLst>
                <p:tags r:id="rId3"/>
              </p:custDataLst>
            </p:nvPr>
          </p:nvSpPr>
          <p:spPr>
            <a:xfrm>
              <a:off x="2063" y="2589"/>
              <a:ext cx="15056" cy="6239"/>
            </a:xfrm>
            <a:prstGeom prst="rect">
              <a:avLst/>
            </a:prstGeom>
            <a:noFill/>
            <a:ln>
              <a:noFill/>
              <a:prstDash val="dash"/>
            </a:ln>
          </p:spPr>
          <p:txBody>
            <a:bodyPr wrap="square" lIns="71755" tIns="36195" rIns="71755" bIns="36195" rtlCol="0" anchor="t" anchorCtr="0">
              <a:spAutoFit/>
            </a:bodyPr>
            <a:lstStyle>
              <a:defPPr>
                <a:defRPr lang="zh-CN"/>
              </a:defPPr>
              <a:lvl1pPr fontAlgn="auto">
                <a:lnSpc>
                  <a:spcPct val="130000"/>
                </a:lnSpc>
                <a:spcAft>
                  <a:spcPts val="1000"/>
                </a:spcAft>
                <a:defRPr sz="1600" spc="150"/>
              </a:lvl1pPr>
            </a:lstStyle>
            <a:p>
              <a:pPr marL="553085" lvl="0" indent="-553085" algn="l" fontAlgn="ctr">
                <a:lnSpc>
                  <a:spcPct val="130000"/>
                </a:lnSpc>
                <a:spcBef>
                  <a:spcPts val="1200"/>
                </a:spcBef>
                <a:spcAft>
                  <a:spcPts val="0"/>
                </a:spcAft>
                <a:buSzPct val="90000"/>
                <a:buFont typeface="Wingdings" panose="05000000000000000000" charset="0"/>
                <a:buChar char="ü"/>
              </a:pPr>
              <a:r>
                <a:rPr lang="zh-CN" altLang="en-US" sz="2600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占好机位、熟悉流程</a:t>
              </a:r>
            </a:p>
            <a:p>
              <a:pPr marL="553085" lvl="0" indent="-553085" algn="l" fontAlgn="ctr">
                <a:lnSpc>
                  <a:spcPct val="130000"/>
                </a:lnSpc>
                <a:spcBef>
                  <a:spcPts val="1200"/>
                </a:spcBef>
                <a:spcAft>
                  <a:spcPts val="0"/>
                </a:spcAft>
                <a:buClrTx/>
                <a:buSzPct val="90000"/>
                <a:buFont typeface="Wingdings" panose="05000000000000000000" charset="0"/>
                <a:buChar char="ü"/>
              </a:pPr>
              <a:r>
                <a:rPr lang="zh-CN" altLang="en-US" sz="2600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保存</a:t>
              </a:r>
              <a:r>
                <a:rPr lang="en-US" altLang="zh-CN" sz="2600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RAW</a:t>
              </a:r>
              <a:r>
                <a:rPr sz="2600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（</a:t>
              </a:r>
              <a:r>
                <a:rPr lang="en-US" altLang="zh-CN" sz="2600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CR2</a:t>
              </a:r>
              <a:r>
                <a:rPr sz="2600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）格式</a:t>
              </a:r>
            </a:p>
            <a:p>
              <a:pPr marL="553085" lvl="0" indent="-553085" algn="l" fontAlgn="ctr">
                <a:lnSpc>
                  <a:spcPct val="130000"/>
                </a:lnSpc>
                <a:spcBef>
                  <a:spcPts val="1200"/>
                </a:spcBef>
                <a:spcAft>
                  <a:spcPts val="0"/>
                </a:spcAft>
                <a:buClrTx/>
                <a:buSzPct val="90000"/>
                <a:buFont typeface="Wingdings" panose="05000000000000000000" charset="0"/>
                <a:buChar char="ü"/>
              </a:pPr>
              <a:r>
                <a:rPr sz="2600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特写远景均有之</a:t>
              </a:r>
            </a:p>
            <a:p>
              <a:pPr marL="553085" lvl="0" indent="-553085" algn="l" fontAlgn="ctr">
                <a:lnSpc>
                  <a:spcPct val="130000"/>
                </a:lnSpc>
                <a:spcBef>
                  <a:spcPts val="1200"/>
                </a:spcBef>
                <a:spcAft>
                  <a:spcPts val="0"/>
                </a:spcAft>
                <a:buClrTx/>
                <a:buSzPct val="90000"/>
                <a:buFont typeface="Wingdings" panose="05000000000000000000" charset="0"/>
                <a:buChar char="ü"/>
              </a:pPr>
              <a:r>
                <a:rPr lang="zh-CN" sz="2600" b="1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你是老大，现场都听你的！</a:t>
              </a:r>
              <a:endParaRPr sz="2600" b="1" spc="16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pPr marL="553085" lvl="0" indent="-553085" algn="l" fontAlgn="ctr">
                <a:lnSpc>
                  <a:spcPct val="130000"/>
                </a:lnSpc>
                <a:spcBef>
                  <a:spcPts val="1200"/>
                </a:spcBef>
                <a:spcAft>
                  <a:spcPts val="0"/>
                </a:spcAft>
                <a:buClrTx/>
                <a:buSzPct val="90000"/>
                <a:buFont typeface="Wingdings" panose="05000000000000000000" charset="0"/>
                <a:buChar char="ü"/>
              </a:pPr>
              <a:r>
                <a:rPr sz="2600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提前与前排同学沟通，拍出最好的效果</a:t>
              </a:r>
            </a:p>
            <a:p>
              <a:pPr marL="553085" lvl="0" indent="-553085" algn="l" fontAlgn="ctr">
                <a:lnSpc>
                  <a:spcPct val="130000"/>
                </a:lnSpc>
                <a:spcBef>
                  <a:spcPts val="1200"/>
                </a:spcBef>
                <a:spcAft>
                  <a:spcPts val="0"/>
                </a:spcAft>
                <a:buClrTx/>
                <a:buSzPct val="90000"/>
                <a:buFont typeface="Wingdings" panose="05000000000000000000" charset="0"/>
                <a:buChar char="ü"/>
              </a:pPr>
              <a:r>
                <a:rPr sz="2600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多拍！多拍！多拍！</a:t>
              </a:r>
            </a:p>
          </p:txBody>
        </p:sp>
      </p:grpSp>
      <p:sp>
        <p:nvSpPr>
          <p:cNvPr id="3" name="标题 2"/>
          <p:cNvSpPr>
            <a:spLocks noGrp="1"/>
          </p:cNvSpPr>
          <p:nvPr>
            <p:ph type="title" idx="1"/>
          </p:nvPr>
        </p:nvSpPr>
        <p:spPr/>
        <p:txBody>
          <a:bodyPr/>
          <a:lstStyle/>
          <a:p>
            <a:pPr algn="ctr"/>
            <a:r>
              <a:rPr lang="zh-CN" altLang="en-US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摄影</a:t>
            </a:r>
            <a:r>
              <a:rPr lang="en-US" altLang="zh-CN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......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5" name="组合 374"/>
          <p:cNvGrpSpPr/>
          <p:nvPr/>
        </p:nvGrpSpPr>
        <p:grpSpPr>
          <a:xfrm>
            <a:off x="655955" y="1285239"/>
            <a:ext cx="10800715" cy="4509843"/>
            <a:chOff x="1033" y="2024"/>
            <a:chExt cx="17009" cy="6198"/>
          </a:xfrm>
        </p:grpSpPr>
        <p:grpSp>
          <p:nvGrpSpPr>
            <p:cNvPr id="370" name="组合 369"/>
            <p:cNvGrpSpPr/>
            <p:nvPr>
              <p:custDataLst>
                <p:tags r:id="rId2"/>
              </p:custDataLst>
            </p:nvPr>
          </p:nvGrpSpPr>
          <p:grpSpPr>
            <a:xfrm>
              <a:off x="1033" y="2024"/>
              <a:ext cx="17009" cy="5788"/>
              <a:chOff x="1096" y="1961"/>
              <a:chExt cx="17009" cy="5788"/>
            </a:xfrm>
          </p:grpSpPr>
          <p:sp>
            <p:nvSpPr>
              <p:cNvPr id="371" name="单圆角矩形 370"/>
              <p:cNvSpPr/>
              <p:nvPr>
                <p:custDataLst>
                  <p:tags r:id="rId4"/>
                </p:custDataLst>
              </p:nvPr>
            </p:nvSpPr>
            <p:spPr>
              <a:xfrm>
                <a:off x="1096" y="1961"/>
                <a:ext cx="16801" cy="5581"/>
              </a:xfrm>
              <a:prstGeom prst="snipRoundRect">
                <a:avLst>
                  <a:gd name="adj1" fmla="val 14916"/>
                  <a:gd name="adj2" fmla="val 16667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2" name="单圆角矩形 371"/>
              <p:cNvSpPr/>
              <p:nvPr>
                <p:custDataLst>
                  <p:tags r:id="rId5"/>
                </p:custDataLst>
              </p:nvPr>
            </p:nvSpPr>
            <p:spPr>
              <a:xfrm>
                <a:off x="1303" y="2168"/>
                <a:ext cx="16801" cy="5581"/>
              </a:xfrm>
              <a:prstGeom prst="snipRoundRect">
                <a:avLst>
                  <a:gd name="adj1" fmla="val 14940"/>
                  <a:gd name="adj2" fmla="val 16667"/>
                </a:avLst>
              </a:prstGeom>
              <a:solidFill>
                <a:schemeClr val="bg1"/>
              </a:solidFill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3" name="直角三角形 372"/>
              <p:cNvSpPr/>
              <p:nvPr>
                <p:custDataLst>
                  <p:tags r:id="rId6"/>
                </p:custDataLst>
              </p:nvPr>
            </p:nvSpPr>
            <p:spPr>
              <a:xfrm rot="16200000">
                <a:off x="17733" y="7377"/>
                <a:ext cx="347" cy="398"/>
              </a:xfrm>
              <a:prstGeom prst="rt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74" name="Title 6"/>
            <p:cNvSpPr txBox="1"/>
            <p:nvPr>
              <p:custDataLst>
                <p:tags r:id="rId3"/>
              </p:custDataLst>
            </p:nvPr>
          </p:nvSpPr>
          <p:spPr>
            <a:xfrm>
              <a:off x="1685" y="2769"/>
              <a:ext cx="15911" cy="5453"/>
            </a:xfrm>
            <a:prstGeom prst="rect">
              <a:avLst/>
            </a:prstGeom>
            <a:noFill/>
          </p:spPr>
          <p:txBody>
            <a:bodyPr wrap="square" lIns="101600" tIns="0" rIns="82550" bIns="0" rtlCol="0" anchor="t" anchorCtr="0">
              <a:spAutoFit/>
            </a:bodyPr>
            <a:lstStyle>
              <a:defPPr>
                <a:defRPr lang="zh-CN"/>
              </a:defPPr>
              <a:lvl1pPr fontAlgn="auto">
                <a:lnSpc>
                  <a:spcPct val="130000"/>
                </a:lnSpc>
                <a:spcAft>
                  <a:spcPts val="1000"/>
                </a:spcAft>
                <a:defRPr sz="1600" spc="150"/>
              </a:lvl1pPr>
            </a:lstStyle>
            <a:p>
              <a:pPr marL="632460" lvl="0" indent="-632460" algn="l" fontAlgn="ctr">
                <a:lnSpc>
                  <a:spcPct val="130000"/>
                </a:lnSpc>
                <a:spcBef>
                  <a:spcPts val="1200"/>
                </a:spcBef>
                <a:spcAft>
                  <a:spcPts val="0"/>
                </a:spcAft>
                <a:buSzPct val="100000"/>
                <a:buFont typeface="Batang" panose="02030600000101010101" charset="-127"/>
                <a:buChar char="◈"/>
              </a:pPr>
              <a:r>
                <a:rPr lang="zh-CN" altLang="en-US" sz="3000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更早到、提前给摄像机接通电源、检查收音效果</a:t>
              </a:r>
            </a:p>
            <a:p>
              <a:pPr marL="632460" lvl="0" indent="-632460" algn="l" fontAlgn="ctr">
                <a:lnSpc>
                  <a:spcPct val="130000"/>
                </a:lnSpc>
                <a:spcBef>
                  <a:spcPts val="1200"/>
                </a:spcBef>
                <a:spcAft>
                  <a:spcPts val="0"/>
                </a:spcAft>
                <a:buSzPct val="100000"/>
                <a:buFont typeface="Batang" panose="02030600000101010101" charset="-127"/>
                <a:buChar char="◈"/>
              </a:pPr>
              <a:r>
                <a:rPr lang="zh-CN" altLang="en-US" sz="3000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与在场老师沟通，确定麦克风布置位置</a:t>
              </a:r>
            </a:p>
            <a:p>
              <a:pPr marL="632460" lvl="0" indent="-632460" algn="l" fontAlgn="ctr">
                <a:lnSpc>
                  <a:spcPct val="130000"/>
                </a:lnSpc>
                <a:spcBef>
                  <a:spcPts val="1200"/>
                </a:spcBef>
                <a:spcAft>
                  <a:spcPts val="0"/>
                </a:spcAft>
                <a:buSzPct val="100000"/>
                <a:buFont typeface="Batang" panose="02030600000101010101" charset="-127"/>
                <a:buChar char="◈"/>
              </a:pPr>
              <a:r>
                <a:rPr lang="zh-CN" altLang="en-US" sz="3000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确保要素齐全</a:t>
              </a:r>
            </a:p>
            <a:p>
              <a:pPr marL="632460" lvl="0" indent="-632460" algn="l" fontAlgn="ctr">
                <a:lnSpc>
                  <a:spcPct val="130000"/>
                </a:lnSpc>
                <a:spcBef>
                  <a:spcPts val="1200"/>
                </a:spcBef>
                <a:spcAft>
                  <a:spcPts val="0"/>
                </a:spcAft>
                <a:buSzPct val="100000"/>
                <a:buFont typeface="Batang" panose="02030600000101010101" charset="-127"/>
                <a:buChar char="◈"/>
              </a:pPr>
              <a:r>
                <a:rPr lang="zh-CN" altLang="en-US" sz="3000" b="1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时刻注意存储空间</a:t>
              </a:r>
              <a:r>
                <a:rPr lang="en-US" altLang="zh-CN" sz="3000" b="1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,</a:t>
              </a:r>
              <a:r>
                <a:rPr lang="zh-CN" altLang="en-US" sz="3000" b="1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根据录制时间预估存储空间，</a:t>
              </a:r>
              <a:r>
                <a:rPr lang="zh-CN" altLang="en-US" sz="3000" b="1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必要时机放一张卡，随身携带一张卡</a:t>
              </a:r>
              <a:endParaRPr lang="en-US" altLang="zh-CN" sz="3000" b="1" spc="16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sp>
        <p:nvSpPr>
          <p:cNvPr id="3" name="标题 2"/>
          <p:cNvSpPr>
            <a:spLocks noGrp="1"/>
          </p:cNvSpPr>
          <p:nvPr>
            <p:ph type="title" idx="1"/>
          </p:nvPr>
        </p:nvSpPr>
        <p:spPr/>
        <p:txBody>
          <a:bodyPr/>
          <a:lstStyle/>
          <a:p>
            <a:pPr algn="ctr"/>
            <a:r>
              <a:rPr lang="zh-CN" altLang="en-US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录像</a:t>
            </a:r>
            <a:r>
              <a:rPr lang="en-US" altLang="zh-CN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......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695960" y="1245235"/>
            <a:ext cx="10800080" cy="4550410"/>
            <a:chOff x="1096" y="1961"/>
            <a:chExt cx="17008" cy="7166"/>
          </a:xfrm>
        </p:grpSpPr>
        <p:grpSp>
          <p:nvGrpSpPr>
            <p:cNvPr id="36" name="组合 35"/>
            <p:cNvGrpSpPr/>
            <p:nvPr>
              <p:custDataLst>
                <p:tags r:id="rId2"/>
              </p:custDataLst>
            </p:nvPr>
          </p:nvGrpSpPr>
          <p:grpSpPr>
            <a:xfrm>
              <a:off x="1096" y="1961"/>
              <a:ext cx="17008" cy="7166"/>
              <a:chOff x="1096" y="1961"/>
              <a:chExt cx="17008" cy="7166"/>
            </a:xfrm>
          </p:grpSpPr>
          <p:sp>
            <p:nvSpPr>
              <p:cNvPr id="37" name="圆角矩形 36"/>
              <p:cNvSpPr/>
              <p:nvPr>
                <p:custDataLst>
                  <p:tags r:id="rId4"/>
                </p:custDataLst>
              </p:nvPr>
            </p:nvSpPr>
            <p:spPr>
              <a:xfrm>
                <a:off x="1096" y="2863"/>
                <a:ext cx="17008" cy="6264"/>
              </a:xfrm>
              <a:prstGeom prst="roundRect">
                <a:avLst>
                  <a:gd name="adj" fmla="val 6016"/>
                </a:avLst>
              </a:prstGeom>
              <a:pattFill prst="dotGrid">
                <a:fgClr>
                  <a:schemeClr val="accent1">
                    <a:lumMod val="20000"/>
                    <a:lumOff val="80000"/>
                  </a:schemeClr>
                </a:fgClr>
                <a:bgClr>
                  <a:schemeClr val="bg1"/>
                </a:bgClr>
              </a:pattFill>
              <a:ln w="25400">
                <a:solidFill>
                  <a:schemeClr val="accent1">
                    <a:lumMod val="60000"/>
                    <a:lumOff val="40000"/>
                  </a:schemeClr>
                </a:solidFill>
              </a:ln>
              <a:effectLst>
                <a:outerShdw blurRad="127000" dist="38100" dir="5400000" algn="t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38" name="组合 37"/>
              <p:cNvGrpSpPr/>
              <p:nvPr>
                <p:custDataLst>
                  <p:tags r:id="rId5"/>
                </p:custDataLst>
              </p:nvPr>
            </p:nvGrpSpPr>
            <p:grpSpPr>
              <a:xfrm>
                <a:off x="9122" y="1961"/>
                <a:ext cx="956" cy="817"/>
                <a:chOff x="9122" y="2387"/>
                <a:chExt cx="956" cy="817"/>
              </a:xfrm>
            </p:grpSpPr>
            <p:sp>
              <p:nvSpPr>
                <p:cNvPr id="39" name="任意多边形 38"/>
                <p:cNvSpPr/>
                <p:nvPr>
                  <p:custDataLst>
                    <p:tags r:id="rId6"/>
                  </p:custDataLst>
                </p:nvPr>
              </p:nvSpPr>
              <p:spPr>
                <a:xfrm>
                  <a:off x="9122" y="2450"/>
                  <a:ext cx="957" cy="755"/>
                </a:xfrm>
                <a:custGeom>
                  <a:avLst/>
                  <a:gdLst>
                    <a:gd name="connsiteX0" fmla="*/ 0 w 957"/>
                    <a:gd name="connsiteY0" fmla="*/ 739 h 755"/>
                    <a:gd name="connsiteX1" fmla="*/ 471 w 957"/>
                    <a:gd name="connsiteY1" fmla="*/ 0 h 755"/>
                    <a:gd name="connsiteX2" fmla="*/ 957 w 957"/>
                    <a:gd name="connsiteY2" fmla="*/ 755 h 7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57" h="755">
                      <a:moveTo>
                        <a:pt x="0" y="739"/>
                      </a:moveTo>
                      <a:lnTo>
                        <a:pt x="471" y="0"/>
                      </a:lnTo>
                      <a:lnTo>
                        <a:pt x="957" y="755"/>
                      </a:lnTo>
                    </a:path>
                  </a:pathLst>
                </a:custGeom>
                <a:noFill/>
                <a:ln w="254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" name="椭圆 39"/>
                <p:cNvSpPr/>
                <p:nvPr>
                  <p:custDataLst>
                    <p:tags r:id="rId7"/>
                  </p:custDataLst>
                </p:nvPr>
              </p:nvSpPr>
              <p:spPr>
                <a:xfrm>
                  <a:off x="9441" y="2387"/>
                  <a:ext cx="320" cy="320"/>
                </a:xfrm>
                <a:prstGeom prst="ellipse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254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41" name="Title 6"/>
            <p:cNvSpPr txBox="1"/>
            <p:nvPr>
              <p:custDataLst>
                <p:tags r:id="rId3"/>
              </p:custDataLst>
            </p:nvPr>
          </p:nvSpPr>
          <p:spPr>
            <a:xfrm>
              <a:off x="1873" y="3463"/>
              <a:ext cx="15457" cy="5064"/>
            </a:xfrm>
            <a:prstGeom prst="rect">
              <a:avLst/>
            </a:prstGeom>
            <a:noFill/>
          </p:spPr>
          <p:txBody>
            <a:bodyPr wrap="square" lIns="101600" tIns="0" rIns="82550" bIns="0" rtlCol="0" anchor="t" anchorCtr="0">
              <a:spAutoFit/>
            </a:bodyPr>
            <a:lstStyle>
              <a:defPPr>
                <a:defRPr lang="zh-CN"/>
              </a:defPPr>
              <a:lvl1pPr fontAlgn="auto">
                <a:lnSpc>
                  <a:spcPct val="130000"/>
                </a:lnSpc>
                <a:spcAft>
                  <a:spcPts val="1000"/>
                </a:spcAft>
                <a:defRPr sz="1600" spc="150"/>
              </a:lvl1pPr>
            </a:lstStyle>
            <a:p>
              <a:pPr marL="553085" lvl="0" indent="-553085" algn="l" fontAlgn="ctr">
                <a:lnSpc>
                  <a:spcPct val="130000"/>
                </a:lnSpc>
                <a:spcBef>
                  <a:spcPts val="1200"/>
                </a:spcBef>
                <a:spcAft>
                  <a:spcPts val="0"/>
                </a:spcAft>
                <a:buSzPct val="100000"/>
                <a:buFont typeface="Wingdings 3" panose="05040102010807070707" charset="0"/>
                <a:buChar char="u"/>
              </a:pPr>
              <a:r>
                <a:rPr lang="zh-CN" altLang="en-US" sz="2600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必须提前踩点</a:t>
              </a:r>
            </a:p>
            <a:p>
              <a:pPr marL="553085" lvl="0" indent="-553085" algn="l" fontAlgn="ctr">
                <a:lnSpc>
                  <a:spcPct val="130000"/>
                </a:lnSpc>
                <a:spcBef>
                  <a:spcPts val="1200"/>
                </a:spcBef>
                <a:spcAft>
                  <a:spcPts val="0"/>
                </a:spcAft>
                <a:buSzPct val="100000"/>
                <a:buFont typeface="Wingdings 3" panose="05040102010807070707" charset="0"/>
                <a:buChar char="u"/>
              </a:pPr>
              <a:r>
                <a:rPr lang="zh-CN" altLang="en-US" sz="2600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早来至少</a:t>
              </a:r>
              <a:r>
                <a:rPr lang="en-US" altLang="zh-CN" sz="2600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1</a:t>
              </a:r>
              <a:r>
                <a:rPr lang="zh-CN" altLang="en-US" sz="2600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h</a:t>
              </a:r>
            </a:p>
            <a:p>
              <a:pPr marL="553085" lvl="0" indent="-553085" algn="l" fontAlgn="ctr">
                <a:lnSpc>
                  <a:spcPct val="130000"/>
                </a:lnSpc>
                <a:spcBef>
                  <a:spcPts val="1200"/>
                </a:spcBef>
                <a:spcAft>
                  <a:spcPts val="0"/>
                </a:spcAft>
                <a:buSzPct val="100000"/>
                <a:buFont typeface="Wingdings 3" panose="05040102010807070707" charset="0"/>
                <a:buChar char="u"/>
              </a:pPr>
              <a:r>
                <a:rPr lang="zh-CN" altLang="en-US" sz="2600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确定流程、确定内容</a:t>
              </a:r>
            </a:p>
            <a:p>
              <a:pPr marL="553085" lvl="0" indent="-553085" algn="l" fontAlgn="ctr">
                <a:lnSpc>
                  <a:spcPct val="130000"/>
                </a:lnSpc>
                <a:spcBef>
                  <a:spcPts val="1200"/>
                </a:spcBef>
                <a:spcAft>
                  <a:spcPts val="0"/>
                </a:spcAft>
                <a:buSzPct val="100000"/>
                <a:buFont typeface="Wingdings 3" panose="05040102010807070707" charset="0"/>
                <a:buChar char="u"/>
              </a:pPr>
              <a:r>
                <a:rPr lang="zh-CN" altLang="en-US" sz="2600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合理使用导播台，确定需要转播的画面</a:t>
              </a:r>
            </a:p>
            <a:p>
              <a:pPr marL="553085" lvl="0" indent="-553085" algn="l" fontAlgn="ctr">
                <a:lnSpc>
                  <a:spcPct val="130000"/>
                </a:lnSpc>
                <a:spcBef>
                  <a:spcPts val="1200"/>
                </a:spcBef>
                <a:spcAft>
                  <a:spcPts val="0"/>
                </a:spcAft>
                <a:buSzPct val="100000"/>
                <a:buFont typeface="Wingdings 3" panose="05040102010807070707" charset="0"/>
                <a:buChar char="u"/>
              </a:pPr>
              <a:r>
                <a:rPr lang="zh-CN" altLang="en-US" sz="2600" b="1" i="1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临场发挥，随机应变！收音大于直播画面清晰度！</a:t>
              </a:r>
            </a:p>
          </p:txBody>
        </p:sp>
      </p:grpSp>
      <p:sp>
        <p:nvSpPr>
          <p:cNvPr id="3" name="标题 2"/>
          <p:cNvSpPr>
            <a:spLocks noGrp="1"/>
          </p:cNvSpPr>
          <p:nvPr>
            <p:ph type="title" idx="1"/>
          </p:nvPr>
        </p:nvSpPr>
        <p:spPr/>
        <p:txBody>
          <a:bodyPr/>
          <a:lstStyle/>
          <a:p>
            <a:pPr algn="ctr"/>
            <a:r>
              <a:rPr lang="zh-CN" altLang="en-US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直播</a:t>
            </a:r>
            <a:r>
              <a:rPr lang="en-US" altLang="zh-CN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......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idx="2"/>
            <p:custDataLst>
              <p:tags r:id="rId2"/>
            </p:custDataLst>
          </p:nvPr>
        </p:nvSpPr>
        <p:spPr>
          <a:xfrm>
            <a:off x="1828800" y="3004185"/>
            <a:ext cx="2649220" cy="1208405"/>
          </a:xfrm>
        </p:spPr>
        <p:txBody>
          <a:bodyPr/>
          <a:lstStyle/>
          <a:p>
            <a:r>
              <a:rPr lang="zh-CN" altLang="en-US" dirty="0"/>
              <a:t>0</a:t>
            </a:r>
            <a:r>
              <a:rPr dirty="0"/>
              <a:t>4</a:t>
            </a:r>
          </a:p>
        </p:txBody>
      </p:sp>
      <p:sp>
        <p:nvSpPr>
          <p:cNvPr id="8" name="标题 7"/>
          <p:cNvSpPr>
            <a:spLocks noGrp="1"/>
          </p:cNvSpPr>
          <p:nvPr>
            <p:ph type="title" idx="1"/>
            <p:custDataLst>
              <p:tags r:id="rId3"/>
            </p:custDataLst>
          </p:nvPr>
        </p:nvSpPr>
        <p:spPr>
          <a:xfrm>
            <a:off x="6732905" y="2092325"/>
            <a:ext cx="5005070" cy="1684020"/>
          </a:xfrm>
        </p:spPr>
        <p:txBody>
          <a:bodyPr/>
          <a:lstStyle/>
          <a:p>
            <a:r>
              <a:rPr lang="zh-CN" altLang="en-US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后期与结束</a:t>
            </a:r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组合 79"/>
          <p:cNvGrpSpPr/>
          <p:nvPr>
            <p:custDataLst>
              <p:tags r:id="rId2"/>
            </p:custDataLst>
          </p:nvPr>
        </p:nvGrpSpPr>
        <p:grpSpPr>
          <a:xfrm>
            <a:off x="695960" y="1245235"/>
            <a:ext cx="10800080" cy="4378325"/>
            <a:chOff x="1096" y="1961"/>
            <a:chExt cx="17008" cy="6895"/>
          </a:xfrm>
        </p:grpSpPr>
        <p:sp>
          <p:nvSpPr>
            <p:cNvPr id="81" name="矩形 80"/>
            <p:cNvSpPr/>
            <p:nvPr>
              <p:custDataLst>
                <p:tags r:id="rId4"/>
              </p:custDataLst>
            </p:nvPr>
          </p:nvSpPr>
          <p:spPr>
            <a:xfrm>
              <a:off x="1096" y="1962"/>
              <a:ext cx="17008" cy="6895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12700" cmpd="sng">
              <a:solidFill>
                <a:schemeClr val="accent1">
                  <a:shade val="50000"/>
                </a:schemeClr>
              </a:solidFill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2" name="组合 81"/>
            <p:cNvGrpSpPr/>
            <p:nvPr>
              <p:custDataLst>
                <p:tags r:id="rId5"/>
              </p:custDataLst>
            </p:nvPr>
          </p:nvGrpSpPr>
          <p:grpSpPr>
            <a:xfrm>
              <a:off x="1096" y="1961"/>
              <a:ext cx="1105" cy="1106"/>
              <a:chOff x="6568" y="3800"/>
              <a:chExt cx="922" cy="923"/>
            </a:xfrm>
            <a:pattFill prst="dkUpDiag">
              <a:fgClr>
                <a:schemeClr val="accent1"/>
              </a:fgClr>
              <a:bgClr>
                <a:schemeClr val="bg1"/>
              </a:bgClr>
            </a:pattFill>
          </p:grpSpPr>
          <p:sp>
            <p:nvSpPr>
              <p:cNvPr id="83" name="矩形 82"/>
              <p:cNvSpPr/>
              <p:nvPr>
                <p:custDataLst>
                  <p:tags r:id="rId10"/>
                </p:custDataLst>
              </p:nvPr>
            </p:nvSpPr>
            <p:spPr>
              <a:xfrm>
                <a:off x="6568" y="3801"/>
                <a:ext cx="298" cy="92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矩形 83"/>
              <p:cNvSpPr/>
              <p:nvPr>
                <p:custDataLst>
                  <p:tags r:id="rId11"/>
                </p:custDataLst>
              </p:nvPr>
            </p:nvSpPr>
            <p:spPr>
              <a:xfrm rot="5400000">
                <a:off x="6880" y="3488"/>
                <a:ext cx="298" cy="92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5" name="组合 84"/>
            <p:cNvGrpSpPr/>
            <p:nvPr>
              <p:custDataLst>
                <p:tags r:id="rId6"/>
              </p:custDataLst>
            </p:nvPr>
          </p:nvGrpSpPr>
          <p:grpSpPr>
            <a:xfrm>
              <a:off x="16998" y="7751"/>
              <a:ext cx="1106" cy="1105"/>
              <a:chOff x="11709" y="6315"/>
              <a:chExt cx="923" cy="922"/>
            </a:xfrm>
            <a:pattFill prst="dkUpDiag">
              <a:fgClr>
                <a:schemeClr val="accent1"/>
              </a:fgClr>
              <a:bgClr>
                <a:schemeClr val="bg1"/>
              </a:bgClr>
            </a:pattFill>
          </p:grpSpPr>
          <p:sp>
            <p:nvSpPr>
              <p:cNvPr id="86" name="矩形 85"/>
              <p:cNvSpPr/>
              <p:nvPr>
                <p:custDataLst>
                  <p:tags r:id="rId8"/>
                </p:custDataLst>
              </p:nvPr>
            </p:nvSpPr>
            <p:spPr>
              <a:xfrm rot="5400000">
                <a:off x="12021" y="6627"/>
                <a:ext cx="298" cy="92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7" name="矩形 86"/>
              <p:cNvSpPr/>
              <p:nvPr>
                <p:custDataLst>
                  <p:tags r:id="rId9"/>
                </p:custDataLst>
              </p:nvPr>
            </p:nvSpPr>
            <p:spPr>
              <a:xfrm rot="10800000">
                <a:off x="12334" y="6315"/>
                <a:ext cx="298" cy="92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矩形 87"/>
            <p:cNvSpPr/>
            <p:nvPr>
              <p:custDataLst>
                <p:tags r:id="rId7"/>
              </p:custDataLst>
            </p:nvPr>
          </p:nvSpPr>
          <p:spPr>
            <a:xfrm>
              <a:off x="1317" y="2196"/>
              <a:ext cx="16566" cy="6426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chemeClr val="accent1">
                  <a:shade val="50000"/>
                </a:schemeClr>
              </a:solidFill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9" name="Title 6"/>
          <p:cNvSpPr txBox="1"/>
          <p:nvPr>
            <p:custDataLst>
              <p:tags r:id="rId3"/>
            </p:custDataLst>
          </p:nvPr>
        </p:nvSpPr>
        <p:spPr>
          <a:xfrm>
            <a:off x="1238885" y="1727200"/>
            <a:ext cx="9714230" cy="3414395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592455" lvl="0" indent="-592455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100000"/>
              <a:buFont typeface="Wingdings" panose="05000000000000000000" charset="0"/>
              <a:buChar char="q"/>
            </a:pPr>
            <a:r>
              <a:rPr lang="zh-CN" altLang="en-US" sz="2800" spc="16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明确要求</a:t>
            </a:r>
          </a:p>
          <a:p>
            <a:pPr marL="592455" lvl="0" indent="-592455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100000"/>
              <a:buFont typeface="Wingdings" panose="05000000000000000000" charset="0"/>
              <a:buChar char="q"/>
            </a:pPr>
            <a:r>
              <a:rPr lang="zh-CN" altLang="en-US" sz="2800" spc="16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无所不用其极</a:t>
            </a:r>
          </a:p>
          <a:p>
            <a:pPr marL="592455" lvl="0" indent="-592455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100000"/>
              <a:buFont typeface="Wingdings" panose="05000000000000000000" charset="0"/>
              <a:buChar char="q"/>
            </a:pPr>
            <a:r>
              <a:rPr lang="zh-CN" altLang="en-US" sz="2800" spc="16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注意领导五官</a:t>
            </a:r>
          </a:p>
          <a:p>
            <a:pPr marL="592455" lvl="0" indent="-592455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100000"/>
              <a:buFont typeface="Wingdings" panose="05000000000000000000" charset="0"/>
              <a:buChar char="q"/>
            </a:pPr>
            <a:r>
              <a:rPr lang="zh-CN" altLang="en-US" sz="2800" spc="16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本地保存</a:t>
            </a:r>
            <a:r>
              <a:rPr lang="en-US" altLang="zh-CN" sz="2800" spc="16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.RAW</a:t>
            </a:r>
            <a:r>
              <a:rPr lang="zh-CN" altLang="en-US" sz="2800" spc="16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文件、提交.JPG文件</a:t>
            </a:r>
          </a:p>
          <a:p>
            <a:pPr marL="592455" lvl="0" indent="-592455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100000"/>
              <a:buFont typeface="Wingdings" panose="05000000000000000000" charset="0"/>
              <a:buChar char="q"/>
            </a:pPr>
            <a:r>
              <a:rPr lang="zh-CN" altLang="en-US" sz="2800" spc="16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注意ddl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 idx="1"/>
          </p:nvPr>
        </p:nvSpPr>
        <p:spPr/>
        <p:txBody>
          <a:bodyPr/>
          <a:lstStyle/>
          <a:p>
            <a:pPr algn="ctr"/>
            <a:r>
              <a:rPr lang="zh-CN" altLang="en-US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后期处理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/>
      <p:bldP spid="89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0D5174DA-0999-4ED0-68F3-88AB316D9782}"/>
              </a:ext>
            </a:extLst>
          </p:cNvPr>
          <p:cNvSpPr>
            <a:spLocks noGrp="1"/>
          </p:cNvSpPr>
          <p:nvPr>
            <p:ph type="title" idx="1"/>
          </p:nvPr>
        </p:nvSpPr>
        <p:spPr/>
        <p:txBody>
          <a:bodyPr/>
          <a:lstStyle/>
          <a:p>
            <a:pPr algn="ctr"/>
            <a:r>
              <a:rPr lang="zh-CN" altLang="en-US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后期处理流程（以拍摄为例）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6CADEC7-022C-B9AF-9366-84A8C46998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0019" y="1787935"/>
            <a:ext cx="8931962" cy="328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1700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81B33CB5-2B8C-7837-E6D6-26DB93AC8D97}"/>
              </a:ext>
            </a:extLst>
          </p:cNvPr>
          <p:cNvSpPr>
            <a:spLocks noGrp="1"/>
          </p:cNvSpPr>
          <p:nvPr>
            <p:ph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4FDC1A-BAAA-B648-1449-14690F1FF8A9}"/>
              </a:ext>
            </a:extLst>
          </p:cNvPr>
          <p:cNvSpPr>
            <a:spLocks noGrp="1"/>
          </p:cNvSpPr>
          <p:nvPr>
            <p:ph type="title" idx="1"/>
          </p:nvPr>
        </p:nvSpPr>
        <p:spPr/>
        <p:txBody>
          <a:bodyPr/>
          <a:lstStyle/>
          <a:p>
            <a:pPr algn="ctr"/>
            <a:r>
              <a:rPr lang="en-US" altLang="zh-CN" dirty="0" err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LightRoom</a:t>
            </a:r>
            <a:r>
              <a:rPr lang="en-US" altLang="zh-CN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—</a:t>
            </a:r>
            <a:r>
              <a:rPr lang="zh-CN" altLang="en-US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导入图片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A57085E-C6C5-73CC-7375-0CD61DBCD2D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6564" y="1109491"/>
            <a:ext cx="7805896" cy="5202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15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C6219D5C-B01A-32A6-C51E-2550D97BD705}"/>
              </a:ext>
            </a:extLst>
          </p:cNvPr>
          <p:cNvSpPr>
            <a:spLocks noGrp="1"/>
          </p:cNvSpPr>
          <p:nvPr>
            <p:ph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077B0FA-6B05-2FEB-203A-7BCD0BDC8C9D}"/>
              </a:ext>
            </a:extLst>
          </p:cNvPr>
          <p:cNvSpPr>
            <a:spLocks noGrp="1"/>
          </p:cNvSpPr>
          <p:nvPr>
            <p:ph type="title" idx="1"/>
          </p:nvPr>
        </p:nvSpPr>
        <p:spPr/>
        <p:txBody>
          <a:bodyPr/>
          <a:lstStyle/>
          <a:p>
            <a:pPr algn="ctr"/>
            <a:r>
              <a:rPr lang="en-US" altLang="zh-CN" dirty="0" err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LightRoom</a:t>
            </a:r>
            <a:r>
              <a:rPr lang="en-US" altLang="zh-CN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—</a:t>
            </a:r>
            <a:r>
              <a:rPr lang="zh-CN" altLang="en-US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照片编辑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A0A407C-3EAE-3658-B0BD-1B84FC5F61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837" y="1080000"/>
            <a:ext cx="8253891" cy="550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329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1166495" y="1793240"/>
            <a:ext cx="1375410" cy="3604895"/>
          </a:xfr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目录</a:t>
            </a:r>
          </a:p>
        </p:txBody>
      </p:sp>
      <p:sp>
        <p:nvSpPr>
          <p:cNvPr id="2" name="圆角矩形 1"/>
          <p:cNvSpPr/>
          <p:nvPr>
            <p:custDataLst>
              <p:tags r:id="rId3"/>
            </p:custDataLst>
          </p:nvPr>
        </p:nvSpPr>
        <p:spPr>
          <a:xfrm>
            <a:off x="4382770" y="1350645"/>
            <a:ext cx="5067935" cy="927735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>
            <a:normAutofit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6" name="序号"/>
          <p:cNvSpPr txBox="1"/>
          <p:nvPr>
            <p:custDataLst>
              <p:tags r:id="rId4"/>
            </p:custDataLst>
          </p:nvPr>
        </p:nvSpPr>
        <p:spPr>
          <a:xfrm>
            <a:off x="4382770" y="1355090"/>
            <a:ext cx="920115" cy="92329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rtlCol="0" anchor="ctr" anchorCtr="0">
            <a:normAutofit/>
          </a:bodyPr>
          <a:lstStyle/>
          <a:p>
            <a:pPr algn="ctr"/>
            <a:r>
              <a:rPr lang="en-US" altLang="zh-CN" sz="2400">
                <a:solidFill>
                  <a:schemeClr val="lt1"/>
                </a:solidFill>
                <a:latin typeface="+mj-ea"/>
                <a:ea typeface="+mj-ea"/>
                <a:cs typeface="MiSans Normal" panose="00000500000000000000" charset="-122"/>
              </a:rPr>
              <a:t>01</a:t>
            </a:r>
          </a:p>
        </p:txBody>
      </p:sp>
      <p:sp>
        <p:nvSpPr>
          <p:cNvPr id="16" name="标题"/>
          <p:cNvSpPr txBox="1"/>
          <p:nvPr>
            <p:custDataLst>
              <p:tags r:id="rId5"/>
            </p:custDataLst>
          </p:nvPr>
        </p:nvSpPr>
        <p:spPr>
          <a:xfrm>
            <a:off x="5624195" y="1355090"/>
            <a:ext cx="3827145" cy="934085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rm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400" spc="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FillTx/>
                <a:latin typeface="+mj-ea"/>
                <a:ea typeface="+mj-ea"/>
                <a:cs typeface="MiSans Normal" panose="00000500000000000000" charset="-122"/>
                <a:sym typeface="+mn-ea"/>
              </a:rPr>
              <a:t>接锅</a:t>
            </a:r>
          </a:p>
        </p:txBody>
      </p:sp>
      <p:sp>
        <p:nvSpPr>
          <p:cNvPr id="8" name="圆角矩形 7"/>
          <p:cNvSpPr/>
          <p:nvPr>
            <p:custDataLst>
              <p:tags r:id="rId6"/>
            </p:custDataLst>
          </p:nvPr>
        </p:nvSpPr>
        <p:spPr>
          <a:xfrm>
            <a:off x="4382770" y="2600960"/>
            <a:ext cx="5067935" cy="927735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>
            <a:normAutofit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3" name="序号"/>
          <p:cNvSpPr txBox="1"/>
          <p:nvPr>
            <p:custDataLst>
              <p:tags r:id="rId7"/>
            </p:custDataLst>
          </p:nvPr>
        </p:nvSpPr>
        <p:spPr>
          <a:xfrm>
            <a:off x="4382770" y="2605405"/>
            <a:ext cx="920115" cy="923290"/>
          </a:xfrm>
          <a:prstGeom prst="ellipse">
            <a:avLst/>
          </a:prstGeom>
          <a:solidFill>
            <a:schemeClr val="accent2"/>
          </a:solidFill>
        </p:spPr>
        <p:txBody>
          <a:bodyPr wrap="none" lIns="0" tIns="0" rIns="0" bIns="0" rtlCol="0" anchor="ctr" anchorCtr="0">
            <a:normAutofit/>
          </a:bodyPr>
          <a:lstStyle/>
          <a:p>
            <a:pPr algn="ctr"/>
            <a:r>
              <a:rPr lang="en-US" altLang="zh-CN" sz="2400">
                <a:solidFill>
                  <a:schemeClr val="lt1"/>
                </a:solidFill>
                <a:latin typeface="+mj-ea"/>
                <a:ea typeface="+mj-ea"/>
                <a:cs typeface="MiSans Normal" panose="00000500000000000000" charset="-122"/>
              </a:rPr>
              <a:t>02</a:t>
            </a:r>
          </a:p>
        </p:txBody>
      </p:sp>
      <p:sp>
        <p:nvSpPr>
          <p:cNvPr id="14" name="标题"/>
          <p:cNvSpPr txBox="1"/>
          <p:nvPr>
            <p:custDataLst>
              <p:tags r:id="rId8"/>
            </p:custDataLst>
          </p:nvPr>
        </p:nvSpPr>
        <p:spPr>
          <a:xfrm>
            <a:off x="5624195" y="2609850"/>
            <a:ext cx="3827145" cy="927735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rm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400" spc="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FillTx/>
                <a:latin typeface="+mj-ea"/>
                <a:ea typeface="+mj-ea"/>
                <a:cs typeface="MiSans Normal" panose="00000500000000000000" charset="-122"/>
                <a:sym typeface="+mn-ea"/>
              </a:rPr>
              <a:t>准备工作</a:t>
            </a:r>
          </a:p>
        </p:txBody>
      </p:sp>
      <p:sp>
        <p:nvSpPr>
          <p:cNvPr id="34" name="圆角矩形 33"/>
          <p:cNvSpPr/>
          <p:nvPr>
            <p:custDataLst>
              <p:tags r:id="rId9"/>
            </p:custDataLst>
          </p:nvPr>
        </p:nvSpPr>
        <p:spPr>
          <a:xfrm>
            <a:off x="4382770" y="3851275"/>
            <a:ext cx="5067935" cy="927735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>
            <a:normAutofit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35" name="序号"/>
          <p:cNvSpPr txBox="1"/>
          <p:nvPr>
            <p:custDataLst>
              <p:tags r:id="rId10"/>
            </p:custDataLst>
          </p:nvPr>
        </p:nvSpPr>
        <p:spPr>
          <a:xfrm>
            <a:off x="4382770" y="3855720"/>
            <a:ext cx="920115" cy="92329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rtlCol="0" anchor="ctr" anchorCtr="0">
            <a:normAutofit/>
          </a:bodyPr>
          <a:lstStyle/>
          <a:p>
            <a:pPr algn="ctr"/>
            <a:r>
              <a:rPr lang="en-US" altLang="zh-CN" sz="2400">
                <a:solidFill>
                  <a:schemeClr val="lt1"/>
                </a:solidFill>
                <a:latin typeface="+mj-ea"/>
                <a:ea typeface="+mj-ea"/>
                <a:cs typeface="MiSans Normal" panose="00000500000000000000" charset="-122"/>
              </a:rPr>
              <a:t>03</a:t>
            </a:r>
          </a:p>
        </p:txBody>
      </p:sp>
      <p:sp>
        <p:nvSpPr>
          <p:cNvPr id="36" name="标题"/>
          <p:cNvSpPr txBox="1"/>
          <p:nvPr>
            <p:custDataLst>
              <p:tags r:id="rId11"/>
            </p:custDataLst>
          </p:nvPr>
        </p:nvSpPr>
        <p:spPr>
          <a:xfrm>
            <a:off x="5624195" y="3858895"/>
            <a:ext cx="3827145" cy="925830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rm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400" spc="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FillTx/>
                <a:latin typeface="+mj-ea"/>
                <a:ea typeface="+mj-ea"/>
                <a:cs typeface="MiSans Normal" panose="00000500000000000000" charset="-122"/>
                <a:sym typeface="+mn-ea"/>
              </a:rPr>
              <a:t>出锅</a:t>
            </a:r>
          </a:p>
        </p:txBody>
      </p:sp>
      <p:sp>
        <p:nvSpPr>
          <p:cNvPr id="38" name="圆角矩形 37"/>
          <p:cNvSpPr/>
          <p:nvPr>
            <p:custDataLst>
              <p:tags r:id="rId12"/>
            </p:custDataLst>
          </p:nvPr>
        </p:nvSpPr>
        <p:spPr>
          <a:xfrm>
            <a:off x="4382770" y="5101590"/>
            <a:ext cx="5067935" cy="927735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>
            <a:normAutofit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39" name="序号"/>
          <p:cNvSpPr txBox="1"/>
          <p:nvPr>
            <p:custDataLst>
              <p:tags r:id="rId13"/>
            </p:custDataLst>
          </p:nvPr>
        </p:nvSpPr>
        <p:spPr>
          <a:xfrm>
            <a:off x="4382770" y="5106035"/>
            <a:ext cx="920115" cy="923290"/>
          </a:xfrm>
          <a:prstGeom prst="ellipse">
            <a:avLst/>
          </a:prstGeom>
          <a:solidFill>
            <a:schemeClr val="accent2"/>
          </a:solidFill>
        </p:spPr>
        <p:txBody>
          <a:bodyPr wrap="none" lIns="0" tIns="0" rIns="0" bIns="0" rtlCol="0" anchor="ctr" anchorCtr="0">
            <a:normAutofit/>
          </a:bodyPr>
          <a:lstStyle/>
          <a:p>
            <a:pPr algn="ctr"/>
            <a:r>
              <a:rPr lang="en-US" altLang="zh-CN" sz="2400">
                <a:solidFill>
                  <a:schemeClr val="lt1"/>
                </a:solidFill>
                <a:latin typeface="+mj-ea"/>
                <a:ea typeface="+mj-ea"/>
                <a:cs typeface="MiSans Normal" panose="00000500000000000000" charset="-122"/>
              </a:rPr>
              <a:t>04</a:t>
            </a:r>
          </a:p>
        </p:txBody>
      </p:sp>
      <p:sp>
        <p:nvSpPr>
          <p:cNvPr id="40" name="标题"/>
          <p:cNvSpPr txBox="1"/>
          <p:nvPr>
            <p:custDataLst>
              <p:tags r:id="rId14"/>
            </p:custDataLst>
          </p:nvPr>
        </p:nvSpPr>
        <p:spPr>
          <a:xfrm>
            <a:off x="5624195" y="5106035"/>
            <a:ext cx="3827145" cy="916940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rm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400" spc="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FillTx/>
                <a:latin typeface="+mj-ea"/>
                <a:ea typeface="+mj-ea"/>
                <a:cs typeface="MiSans Normal" panose="00000500000000000000" charset="-122"/>
                <a:sym typeface="+mn-ea"/>
              </a:rPr>
              <a:t>后期与结束</a:t>
            </a:r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6181504-8DDA-A804-7B83-14C70C632564}"/>
              </a:ext>
            </a:extLst>
          </p:cNvPr>
          <p:cNvSpPr>
            <a:spLocks noGrp="1"/>
          </p:cNvSpPr>
          <p:nvPr>
            <p:ph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D71C04E-D174-F383-B42F-FCFCCF1B62B3}"/>
              </a:ext>
            </a:extLst>
          </p:cNvPr>
          <p:cNvSpPr>
            <a:spLocks noGrp="1"/>
          </p:cNvSpPr>
          <p:nvPr>
            <p:ph type="title" idx="1"/>
          </p:nvPr>
        </p:nvSpPr>
        <p:spPr/>
        <p:txBody>
          <a:bodyPr/>
          <a:lstStyle/>
          <a:p>
            <a:pPr algn="ctr"/>
            <a:r>
              <a:rPr lang="en-US" altLang="zh-CN" dirty="0" err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LightRoom</a:t>
            </a:r>
            <a:r>
              <a:rPr lang="en-US" altLang="zh-CN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—</a:t>
            </a:r>
            <a:r>
              <a:rPr lang="zh-CN" altLang="en-US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导出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83D6EC0-48B7-773B-FDC2-81A8AEE4D4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081" y="1245235"/>
            <a:ext cx="8561838" cy="516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0168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0B5B6E3-B7A9-A94A-4D87-0D9C9809B1D0}"/>
              </a:ext>
            </a:extLst>
          </p:cNvPr>
          <p:cNvSpPr>
            <a:spLocks noGrp="1"/>
          </p:cNvSpPr>
          <p:nvPr>
            <p:ph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152FE2D6-4086-CF52-5FC0-A4FE526E9319}"/>
              </a:ext>
            </a:extLst>
          </p:cNvPr>
          <p:cNvSpPr>
            <a:spLocks noGrp="1"/>
          </p:cNvSpPr>
          <p:nvPr>
            <p:ph type="title" idx="1"/>
          </p:nvPr>
        </p:nvSpPr>
        <p:spPr/>
        <p:txBody>
          <a:bodyPr/>
          <a:lstStyle/>
          <a:p>
            <a:pPr algn="ctr"/>
            <a:r>
              <a:rPr lang="zh-CN" altLang="en-US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最终交付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8862BF0-B063-1A73-98AF-12F04AC039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334" y="1245235"/>
            <a:ext cx="10431331" cy="44773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9E1C00A-2D44-6262-2F45-8A451F384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77" y="2423972"/>
            <a:ext cx="8373644" cy="201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0147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695960" y="1245235"/>
            <a:ext cx="10800080" cy="3978910"/>
            <a:chOff x="1096" y="1961"/>
            <a:chExt cx="17008" cy="6266"/>
          </a:xfrm>
        </p:grpSpPr>
        <p:grpSp>
          <p:nvGrpSpPr>
            <p:cNvPr id="18" name="组合 17"/>
            <p:cNvGrpSpPr/>
            <p:nvPr>
              <p:custDataLst>
                <p:tags r:id="rId2"/>
              </p:custDataLst>
            </p:nvPr>
          </p:nvGrpSpPr>
          <p:grpSpPr>
            <a:xfrm>
              <a:off x="1096" y="1961"/>
              <a:ext cx="17008" cy="6267"/>
              <a:chOff x="1096" y="1961"/>
              <a:chExt cx="17008" cy="6267"/>
            </a:xfrm>
          </p:grpSpPr>
          <p:sp>
            <p:nvSpPr>
              <p:cNvPr id="19" name="矩形 18"/>
              <p:cNvSpPr/>
              <p:nvPr>
                <p:custDataLst>
                  <p:tags r:id="rId4"/>
                </p:custDataLst>
              </p:nvPr>
            </p:nvSpPr>
            <p:spPr>
              <a:xfrm>
                <a:off x="1104" y="1962"/>
                <a:ext cx="17000" cy="6266"/>
              </a:xfrm>
              <a:prstGeom prst="rect">
                <a:avLst/>
              </a:prstGeom>
              <a:noFill/>
              <a:ln w="22225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矩形 19"/>
              <p:cNvSpPr/>
              <p:nvPr>
                <p:custDataLst>
                  <p:tags r:id="rId5"/>
                </p:custDataLst>
              </p:nvPr>
            </p:nvSpPr>
            <p:spPr>
              <a:xfrm>
                <a:off x="1443" y="2272"/>
                <a:ext cx="16322" cy="5645"/>
              </a:xfrm>
              <a:prstGeom prst="rect">
                <a:avLst/>
              </a:prstGeom>
              <a:noFill/>
              <a:ln w="22225" cmpd="sng">
                <a:solidFill>
                  <a:schemeClr val="accent1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椭圆 20"/>
              <p:cNvSpPr/>
              <p:nvPr>
                <p:custDataLst>
                  <p:tags r:id="rId6"/>
                </p:custDataLst>
              </p:nvPr>
            </p:nvSpPr>
            <p:spPr>
              <a:xfrm>
                <a:off x="17617" y="7769"/>
                <a:ext cx="292" cy="29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直角三角形 21"/>
              <p:cNvSpPr/>
              <p:nvPr>
                <p:custDataLst>
                  <p:tags r:id="rId7"/>
                </p:custDataLst>
              </p:nvPr>
            </p:nvSpPr>
            <p:spPr>
              <a:xfrm rot="5400000">
                <a:off x="1096" y="1961"/>
                <a:ext cx="460" cy="461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Title 6"/>
            <p:cNvSpPr txBox="1"/>
            <p:nvPr>
              <p:custDataLst>
                <p:tags r:id="rId3"/>
              </p:custDataLst>
            </p:nvPr>
          </p:nvSpPr>
          <p:spPr>
            <a:xfrm>
              <a:off x="1785" y="2711"/>
              <a:ext cx="15639" cy="4766"/>
            </a:xfrm>
            <a:prstGeom prst="rect">
              <a:avLst/>
            </a:prstGeom>
            <a:noFill/>
          </p:spPr>
          <p:txBody>
            <a:bodyPr wrap="square" lIns="101600" tIns="0" rIns="82550" bIns="0" rtlCol="0" anchor="t" anchorCtr="0">
              <a:spAutoFit/>
            </a:bodyPr>
            <a:lstStyle>
              <a:defPPr>
                <a:defRPr lang="zh-CN"/>
              </a:defPPr>
              <a:lvl1pPr fontAlgn="auto">
                <a:lnSpc>
                  <a:spcPct val="130000"/>
                </a:lnSpc>
                <a:spcAft>
                  <a:spcPts val="1000"/>
                </a:spcAft>
                <a:defRPr sz="1600" spc="150"/>
              </a:lvl1pPr>
            </a:lstStyle>
            <a:p>
              <a:pPr marL="711200" lvl="0" indent="-711200" algn="l" fontAlgn="ctr">
                <a:lnSpc>
                  <a:spcPct val="130000"/>
                </a:lnSpc>
                <a:spcBef>
                  <a:spcPts val="1200"/>
                </a:spcBef>
                <a:spcAft>
                  <a:spcPts val="0"/>
                </a:spcAft>
                <a:buSzPct val="100000"/>
                <a:buFont typeface="Wingdings 2" panose="05020102010507070707" charset="0"/>
                <a:buChar char=""/>
              </a:pPr>
              <a:r>
                <a:rPr lang="zh-CN" altLang="en-US" sz="3400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确认所有设备状态（卡有没有格、设备有没有充满电......）</a:t>
              </a:r>
            </a:p>
            <a:p>
              <a:pPr marL="711200" lvl="0" indent="-711200" algn="l" fontAlgn="ctr">
                <a:lnSpc>
                  <a:spcPct val="130000"/>
                </a:lnSpc>
                <a:spcBef>
                  <a:spcPts val="1200"/>
                </a:spcBef>
                <a:spcAft>
                  <a:spcPts val="0"/>
                </a:spcAft>
                <a:buSzPct val="100000"/>
                <a:buFont typeface="Wingdings 2" panose="05020102010507070707" charset="0"/>
                <a:buChar char=""/>
              </a:pPr>
              <a:r>
                <a:rPr lang="zh-CN" altLang="en-US" sz="3400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归还设备，填写在线文档</a:t>
              </a:r>
            </a:p>
            <a:p>
              <a:pPr marL="711200" lvl="0" indent="-711200" algn="l" fontAlgn="ctr">
                <a:lnSpc>
                  <a:spcPct val="130000"/>
                </a:lnSpc>
                <a:spcBef>
                  <a:spcPts val="1200"/>
                </a:spcBef>
                <a:spcAft>
                  <a:spcPts val="0"/>
                </a:spcAft>
                <a:buSzPct val="100000"/>
                <a:buFont typeface="Wingdings 2" panose="05020102010507070707" charset="0"/>
                <a:buChar char=""/>
              </a:pPr>
              <a:r>
                <a:rPr lang="zh-CN" altLang="en-US" sz="3400" spc="160" dirty="0"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写写备注（非必须）</a:t>
              </a:r>
            </a:p>
          </p:txBody>
        </p:sp>
      </p:grpSp>
      <p:sp>
        <p:nvSpPr>
          <p:cNvPr id="3" name="标题 2"/>
          <p:cNvSpPr>
            <a:spLocks noGrp="1"/>
          </p:cNvSpPr>
          <p:nvPr>
            <p:ph type="title" idx="1"/>
          </p:nvPr>
        </p:nvSpPr>
        <p:spPr/>
        <p:txBody>
          <a:bodyPr/>
          <a:lstStyle/>
          <a:p>
            <a:pPr algn="ctr"/>
            <a:r>
              <a:rPr lang="zh-CN" altLang="en-US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结束</a:t>
            </a:r>
            <a:r>
              <a:rPr lang="en-US" altLang="zh-CN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......</a:t>
            </a:r>
            <a:r>
              <a:rPr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（抑或开始）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452C74D9-B3B2-46D2-1B62-304AD79C2EC8}"/>
              </a:ext>
            </a:extLst>
          </p:cNvPr>
          <p:cNvGrpSpPr/>
          <p:nvPr/>
        </p:nvGrpSpPr>
        <p:grpSpPr>
          <a:xfrm>
            <a:off x="57150" y="5287010"/>
            <a:ext cx="11864975" cy="898525"/>
            <a:chOff x="57150" y="5287010"/>
            <a:chExt cx="11864975" cy="898525"/>
          </a:xfrm>
        </p:grpSpPr>
        <p:pic>
          <p:nvPicPr>
            <p:cNvPr id="25" name="图片 24" descr="d4a9a25cc3a6ec5535405dbba27d6a9"/>
            <p:cNvPicPr>
              <a:picLocks noChangeAspect="1"/>
            </p:cNvPicPr>
            <p:nvPr/>
          </p:nvPicPr>
          <p:blipFill>
            <a:blip r:embed="rId9"/>
            <a:srcRect l="7529" t="18074" r="10159" b="75870"/>
            <a:stretch>
              <a:fillRect/>
            </a:stretch>
          </p:blipFill>
          <p:spPr>
            <a:xfrm>
              <a:off x="57150" y="5389245"/>
              <a:ext cx="3984625" cy="63563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26" name="图片 25" descr="98280efe8aacab870bbecbb7f928e3b"/>
            <p:cNvPicPr>
              <a:picLocks noChangeAspect="1"/>
            </p:cNvPicPr>
            <p:nvPr/>
          </p:nvPicPr>
          <p:blipFill>
            <a:blip r:embed="rId10"/>
            <a:srcRect l="8231" t="18065" r="10159" b="75787"/>
            <a:stretch>
              <a:fillRect/>
            </a:stretch>
          </p:blipFill>
          <p:spPr>
            <a:xfrm>
              <a:off x="4708525" y="5392420"/>
              <a:ext cx="3871595" cy="63246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1905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27" name="右箭头 26"/>
            <p:cNvSpPr/>
            <p:nvPr/>
          </p:nvSpPr>
          <p:spPr>
            <a:xfrm>
              <a:off x="4041775" y="5584825"/>
              <a:ext cx="666750" cy="243205"/>
            </a:xfrm>
            <a:prstGeom prst="rightArrow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右箭头 27"/>
            <p:cNvSpPr/>
            <p:nvPr/>
          </p:nvSpPr>
          <p:spPr>
            <a:xfrm>
              <a:off x="8580120" y="5584825"/>
              <a:ext cx="666750" cy="243205"/>
            </a:xfrm>
            <a:prstGeom prst="rightArrow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9" name="图片 28" descr="cee018c12f741cae2b8bf5d8c855928"/>
            <p:cNvPicPr>
              <a:picLocks noChangeAspect="1"/>
            </p:cNvPicPr>
            <p:nvPr/>
          </p:nvPicPr>
          <p:blipFill>
            <a:blip r:embed="rId11"/>
            <a:srcRect l="14053" t="69259" r="1365" b="17639"/>
            <a:stretch>
              <a:fillRect/>
            </a:stretch>
          </p:blipFill>
          <p:spPr>
            <a:xfrm>
              <a:off x="9246870" y="5287010"/>
              <a:ext cx="2675255" cy="8985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2418715" y="1901190"/>
            <a:ext cx="8250555" cy="1705610"/>
          </a:xfrm>
        </p:spPr>
        <p:txBody>
          <a:bodyPr/>
          <a:lstStyle/>
          <a:p>
            <a:r>
              <a:rPr lang="zh-CN" altLang="en-US" dirty="0"/>
              <a:t>THANK  YOU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7"/>
            <p:custDataLst>
              <p:tags r:id="rId3"/>
            </p:custDataLst>
          </p:nvPr>
        </p:nvSpPr>
        <p:spPr>
          <a:xfrm>
            <a:off x="2418715" y="4375145"/>
            <a:ext cx="7444103" cy="656600"/>
          </a:xfrm>
        </p:spPr>
        <p:txBody>
          <a:bodyPr/>
          <a:lstStyle/>
          <a:p>
            <a:r>
              <a:rPr lang="en-US" altLang="zh-CN"/>
              <a:t>——</a:t>
            </a:r>
            <a:r>
              <a:rPr lang="zh-CN" altLang="en-US"/>
              <a:t>泽康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idx="2"/>
            <p:custDataLst>
              <p:tags r:id="rId2"/>
            </p:custDataLst>
          </p:nvPr>
        </p:nvSpPr>
        <p:spPr>
          <a:xfrm>
            <a:off x="1828800" y="3004185"/>
            <a:ext cx="2649220" cy="1208405"/>
          </a:xfrm>
        </p:spPr>
        <p:txBody>
          <a:bodyPr/>
          <a:lstStyle/>
          <a:p>
            <a:r>
              <a:rPr lang="zh-CN" altLang="en-US" dirty="0"/>
              <a:t>01</a:t>
            </a:r>
          </a:p>
        </p:txBody>
      </p:sp>
      <p:sp>
        <p:nvSpPr>
          <p:cNvPr id="8" name="标题 7"/>
          <p:cNvSpPr>
            <a:spLocks noGrp="1"/>
          </p:cNvSpPr>
          <p:nvPr>
            <p:ph type="title" idx="1"/>
            <p:custDataLst>
              <p:tags r:id="rId3"/>
            </p:custDataLst>
          </p:nvPr>
        </p:nvSpPr>
        <p:spPr>
          <a:xfrm>
            <a:off x="6732905" y="2092325"/>
            <a:ext cx="5005070" cy="1684020"/>
          </a:xfrm>
        </p:spPr>
        <p:txBody>
          <a:bodyPr/>
          <a:lstStyle/>
          <a:p>
            <a:r>
              <a:rPr lang="zh-CN" altLang="en-US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接锅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pPr algn="ctr"/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如何接锅？</a:t>
            </a:r>
          </a:p>
        </p:txBody>
      </p:sp>
      <p:pic>
        <p:nvPicPr>
          <p:cNvPr id="3" name="图片 2" descr="7401e93b565e8fea04f41b952eb36f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035" y="1181735"/>
            <a:ext cx="6559550" cy="4019550"/>
          </a:xfrm>
          <a:prstGeom prst="rect">
            <a:avLst/>
          </a:prstGeom>
        </p:spPr>
      </p:pic>
      <p:pic>
        <p:nvPicPr>
          <p:cNvPr id="5" name="图片 4" descr="c485f7d25180c856972eba733c7c045"/>
          <p:cNvPicPr>
            <a:picLocks noChangeAspect="1"/>
          </p:cNvPicPr>
          <p:nvPr/>
        </p:nvPicPr>
        <p:blipFill>
          <a:blip r:embed="rId6"/>
          <a:srcRect t="48722" b="43365"/>
          <a:stretch>
            <a:fillRect/>
          </a:stretch>
        </p:blipFill>
        <p:spPr>
          <a:xfrm>
            <a:off x="661035" y="5201285"/>
            <a:ext cx="6559550" cy="1125220"/>
          </a:xfrm>
          <a:prstGeom prst="rect">
            <a:avLst/>
          </a:prstGeom>
        </p:spPr>
      </p:pic>
      <p:pic>
        <p:nvPicPr>
          <p:cNvPr id="8" name="图片 7" descr="8d26bdd25adcb5e6ae93f112f5d3054"/>
          <p:cNvPicPr>
            <a:picLocks noChangeAspect="1"/>
          </p:cNvPicPr>
          <p:nvPr/>
        </p:nvPicPr>
        <p:blipFill>
          <a:blip r:embed="rId7"/>
          <a:srcRect t="6546" r="2098" b="68278"/>
          <a:stretch>
            <a:fillRect/>
          </a:stretch>
        </p:blipFill>
        <p:spPr>
          <a:xfrm>
            <a:off x="7595235" y="1181735"/>
            <a:ext cx="4030345" cy="224726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1"/>
          </p:nvPr>
        </p:nvSpPr>
        <p:spPr/>
        <p:txBody>
          <a:bodyPr/>
          <a:lstStyle/>
          <a:p>
            <a:pPr algn="ctr"/>
            <a:r>
              <a:rPr lang="zh-CN" altLang="en-US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我们来助你！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1753870" y="816610"/>
            <a:ext cx="8881110" cy="5420995"/>
            <a:chOff x="3336" y="1252"/>
            <a:chExt cx="12322" cy="7833"/>
          </a:xfrm>
        </p:grpSpPr>
        <p:pic>
          <p:nvPicPr>
            <p:cNvPr id="6" name="图片 5" descr="OIP-C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36" y="1701"/>
              <a:ext cx="12322" cy="6915"/>
            </a:xfrm>
            <a:prstGeom prst="rect">
              <a:avLst/>
            </a:prstGeom>
          </p:spPr>
        </p:pic>
        <p:pic>
          <p:nvPicPr>
            <p:cNvPr id="4" name="图片 3" descr="R-C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43" y="4489"/>
              <a:ext cx="4597" cy="4597"/>
            </a:xfrm>
            <a:prstGeom prst="rect">
              <a:avLst/>
            </a:prstGeom>
          </p:spPr>
        </p:pic>
        <p:pic>
          <p:nvPicPr>
            <p:cNvPr id="5" name="图片 4" descr="屏幕截图 2024-09-25 19194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660000">
              <a:off x="4056" y="1252"/>
              <a:ext cx="2137" cy="7701"/>
            </a:xfrm>
            <a:prstGeom prst="rect">
              <a:avLst/>
            </a:prstGeom>
          </p:spPr>
        </p:pic>
        <p:pic>
          <p:nvPicPr>
            <p:cNvPr id="7" name="图片 6" descr="微信图片_20240925191533"/>
            <p:cNvPicPr>
              <a:picLocks noChangeAspect="1"/>
            </p:cNvPicPr>
            <p:nvPr/>
          </p:nvPicPr>
          <p:blipFill>
            <a:blip r:embed="rId6"/>
            <a:srcRect l="25024" t="28731" r="25282" b="44025"/>
            <a:stretch>
              <a:fillRect/>
            </a:stretch>
          </p:blipFill>
          <p:spPr>
            <a:xfrm rot="420000">
              <a:off x="7044" y="2584"/>
              <a:ext cx="2107" cy="2363"/>
            </a:xfrm>
            <a:prstGeom prst="rect">
              <a:avLst/>
            </a:prstGeom>
          </p:spPr>
        </p:pic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idx="2"/>
            <p:custDataLst>
              <p:tags r:id="rId2"/>
            </p:custDataLst>
          </p:nvPr>
        </p:nvSpPr>
        <p:spPr>
          <a:xfrm>
            <a:off x="1828800" y="3004185"/>
            <a:ext cx="2649220" cy="1208405"/>
          </a:xfrm>
        </p:spPr>
        <p:txBody>
          <a:bodyPr/>
          <a:lstStyle/>
          <a:p>
            <a:r>
              <a:rPr lang="zh-CN" altLang="en-US" dirty="0"/>
              <a:t>0</a:t>
            </a:r>
            <a:r>
              <a:rPr dirty="0"/>
              <a:t>2</a:t>
            </a:r>
          </a:p>
        </p:txBody>
      </p:sp>
      <p:sp>
        <p:nvSpPr>
          <p:cNvPr id="8" name="标题 7"/>
          <p:cNvSpPr>
            <a:spLocks noGrp="1"/>
          </p:cNvSpPr>
          <p:nvPr>
            <p:ph type="title" idx="1"/>
            <p:custDataLst>
              <p:tags r:id="rId3"/>
            </p:custDataLst>
          </p:nvPr>
        </p:nvSpPr>
        <p:spPr>
          <a:xfrm>
            <a:off x="6732905" y="2092325"/>
            <a:ext cx="5005070" cy="1684020"/>
          </a:xfrm>
        </p:spPr>
        <p:txBody>
          <a:bodyPr/>
          <a:lstStyle/>
          <a:p>
            <a:r>
              <a:rPr lang="zh-CN" altLang="en-US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准备工作</a:t>
            </a: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组合 214"/>
          <p:cNvGrpSpPr/>
          <p:nvPr/>
        </p:nvGrpSpPr>
        <p:grpSpPr>
          <a:xfrm>
            <a:off x="965200" y="1245235"/>
            <a:ext cx="10530840" cy="3302635"/>
            <a:chOff x="1520" y="1961"/>
            <a:chExt cx="16584" cy="5201"/>
          </a:xfrm>
        </p:grpSpPr>
        <p:grpSp>
          <p:nvGrpSpPr>
            <p:cNvPr id="173" name="组合 172"/>
            <p:cNvGrpSpPr>
              <a:grpSpLocks noChangeAspect="1"/>
            </p:cNvGrpSpPr>
            <p:nvPr>
              <p:custDataLst>
                <p:tags r:id="rId2"/>
              </p:custDataLst>
            </p:nvPr>
          </p:nvGrpSpPr>
          <p:grpSpPr>
            <a:xfrm>
              <a:off x="1554" y="2061"/>
              <a:ext cx="560" cy="559"/>
              <a:chOff x="836313" y="1281817"/>
              <a:chExt cx="1905000" cy="1902179"/>
            </a:xfrm>
          </p:grpSpPr>
          <p:sp>
            <p:nvSpPr>
              <p:cNvPr id="174" name="任意多边形: 形状 1"/>
              <p:cNvSpPr/>
              <p:nvPr>
                <p:custDataLst>
                  <p:tags r:id="rId24"/>
                </p:custDataLst>
              </p:nvPr>
            </p:nvSpPr>
            <p:spPr>
              <a:xfrm>
                <a:off x="1612041" y="1484447"/>
                <a:ext cx="0" cy="0"/>
              </a:xfrm>
              <a:custGeom>
                <a:avLst/>
                <a:gdLst/>
                <a:ahLst/>
                <a:cxnLst/>
                <a:rect l="0" t="0" r="0" b="0"/>
                <a:pathLst>
                  <a:path w="1" h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13C73"/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rgbClr val="FF0000"/>
                  </a:solidFill>
                </a:endParaRPr>
              </a:p>
            </p:txBody>
          </p:sp>
          <p:grpSp>
            <p:nvGrpSpPr>
              <p:cNvPr id="175" name="组合 174"/>
              <p:cNvGrpSpPr/>
              <p:nvPr/>
            </p:nvGrpSpPr>
            <p:grpSpPr>
              <a:xfrm>
                <a:off x="836313" y="1281817"/>
                <a:ext cx="1905000" cy="1902179"/>
                <a:chOff x="659130" y="612140"/>
                <a:chExt cx="5146039" cy="5138420"/>
              </a:xfrm>
            </p:grpSpPr>
            <p:sp>
              <p:nvSpPr>
                <p:cNvPr id="176" name="任意多边形: 形状 2"/>
                <p:cNvSpPr/>
                <p:nvPr>
                  <p:custDataLst>
                    <p:tags r:id="rId26"/>
                  </p:custDataLst>
                </p:nvPr>
              </p:nvSpPr>
              <p:spPr>
                <a:xfrm>
                  <a:off x="659130" y="927100"/>
                  <a:ext cx="5146039" cy="4457700"/>
                </a:xfrm>
                <a:custGeom>
                  <a:avLst/>
                  <a:gdLst>
                    <a:gd name="connsiteX0" fmla="*/ 3859530 w 5146040"/>
                    <a:gd name="connsiteY0" fmla="*/ 0 h 4457700"/>
                    <a:gd name="connsiteX1" fmla="*/ 1286510 w 5146040"/>
                    <a:gd name="connsiteY1" fmla="*/ 0 h 4457700"/>
                    <a:gd name="connsiteX2" fmla="*/ 0 w 5146040"/>
                    <a:gd name="connsiteY2" fmla="*/ 2228850 h 4457700"/>
                    <a:gd name="connsiteX3" fmla="*/ 1286510 w 5146040"/>
                    <a:gd name="connsiteY3" fmla="*/ 4457700 h 4457700"/>
                    <a:gd name="connsiteX4" fmla="*/ 3859530 w 5146040"/>
                    <a:gd name="connsiteY4" fmla="*/ 4457700 h 4457700"/>
                    <a:gd name="connsiteX5" fmla="*/ 5146040 w 5146040"/>
                    <a:gd name="connsiteY5" fmla="*/ 2228850 h 4457700"/>
                    <a:gd name="connsiteX6" fmla="*/ 3859530 w 5146040"/>
                    <a:gd name="connsiteY6" fmla="*/ 0 h 4457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46040" h="4457700">
                      <a:moveTo>
                        <a:pt x="3859530" y="0"/>
                      </a:moveTo>
                      <a:lnTo>
                        <a:pt x="1286510" y="0"/>
                      </a:lnTo>
                      <a:lnTo>
                        <a:pt x="0" y="2228850"/>
                      </a:lnTo>
                      <a:lnTo>
                        <a:pt x="1286510" y="4457700"/>
                      </a:lnTo>
                      <a:lnTo>
                        <a:pt x="3859530" y="4457700"/>
                      </a:lnTo>
                      <a:lnTo>
                        <a:pt x="5146040" y="2228850"/>
                      </a:lnTo>
                      <a:lnTo>
                        <a:pt x="3859530" y="0"/>
                      </a:lnTo>
                    </a:path>
                  </a:pathLst>
                </a:custGeom>
                <a:solidFill>
                  <a:schemeClr val="accent1">
                    <a:lumMod val="20000"/>
                    <a:lumOff val="80000"/>
                  </a:schemeClr>
                </a:solidFill>
                <a:ln w="6350" cap="flat" cmpd="sng" algn="ctr">
                  <a:noFill/>
                  <a:prstDash val="solid"/>
                  <a:miter lim="800000"/>
                </a:ln>
                <a:effectLst/>
                <a:extLst>
                  <a:ext uri="{91240B29-F687-4F45-9708-019B960494DF}">
                    <a14:hiddenLine xmlns:a14="http://schemas.microsoft.com/office/drawing/2010/main" w="6350">
                      <a:solidFill>
                        <a:schemeClr val="accent1"/>
                      </a:solidFill>
                      <a:prstDash val="solid"/>
                      <a:miter lim="800000"/>
                      <a:headEnd/>
                      <a:tailEnd/>
                    </a14:hiddenLine>
                  </a:ext>
                </a:ex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  <p:sp>
              <p:nvSpPr>
                <p:cNvPr id="177" name="任意多边形: 形状 3"/>
                <p:cNvSpPr/>
                <p:nvPr>
                  <p:custDataLst>
                    <p:tags r:id="rId27"/>
                  </p:custDataLst>
                </p:nvPr>
              </p:nvSpPr>
              <p:spPr>
                <a:xfrm>
                  <a:off x="688340" y="709930"/>
                  <a:ext cx="5036820" cy="4892040"/>
                </a:xfrm>
                <a:custGeom>
                  <a:avLst/>
                  <a:gdLst>
                    <a:gd name="connsiteX0" fmla="*/ 5036820 w 5036820"/>
                    <a:gd name="connsiteY0" fmla="*/ 1916430 h 4892040"/>
                    <a:gd name="connsiteX1" fmla="*/ 3319780 w 5036820"/>
                    <a:gd name="connsiteY1" fmla="*/ 0 h 4892040"/>
                    <a:gd name="connsiteX2" fmla="*/ 800100 w 5036820"/>
                    <a:gd name="connsiteY2" fmla="*/ 529590 h 4892040"/>
                    <a:gd name="connsiteX3" fmla="*/ 0 w 5036820"/>
                    <a:gd name="connsiteY3" fmla="*/ 2975610 h 4892040"/>
                    <a:gd name="connsiteX4" fmla="*/ 1717040 w 5036820"/>
                    <a:gd name="connsiteY4" fmla="*/ 4892040 h 4892040"/>
                    <a:gd name="connsiteX5" fmla="*/ 4236720 w 5036820"/>
                    <a:gd name="connsiteY5" fmla="*/ 4362450 h 4892040"/>
                    <a:gd name="connsiteX6" fmla="*/ 5036820 w 5036820"/>
                    <a:gd name="connsiteY6" fmla="*/ 1916430 h 4892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036820" h="4892040">
                      <a:moveTo>
                        <a:pt x="5036820" y="1916430"/>
                      </a:moveTo>
                      <a:lnTo>
                        <a:pt x="3319780" y="0"/>
                      </a:lnTo>
                      <a:lnTo>
                        <a:pt x="800100" y="529590"/>
                      </a:lnTo>
                      <a:lnTo>
                        <a:pt x="0" y="2975610"/>
                      </a:lnTo>
                      <a:lnTo>
                        <a:pt x="1717040" y="4892040"/>
                      </a:lnTo>
                      <a:lnTo>
                        <a:pt x="4236720" y="4362450"/>
                      </a:lnTo>
                      <a:lnTo>
                        <a:pt x="5036820" y="1916430"/>
                      </a:lnTo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6350" cap="flat" cmpd="sng" algn="ctr">
                  <a:noFill/>
                  <a:prstDash val="solid"/>
                  <a:miter lim="800000"/>
                </a:ln>
                <a:effectLst/>
                <a:extLst>
                  <a:ext uri="{91240B29-F687-4F45-9708-019B960494DF}">
                    <a14:hiddenLine xmlns:a14="http://schemas.microsoft.com/office/drawing/2010/main" w="6350">
                      <a:solidFill>
                        <a:schemeClr val="accent1"/>
                      </a:solidFill>
                      <a:prstDash val="solid"/>
                      <a:miter lim="800000"/>
                      <a:headEnd/>
                      <a:tailEnd/>
                    </a14:hiddenLine>
                  </a:ext>
                </a:ex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endParaRPr>
                </a:p>
              </p:txBody>
            </p:sp>
            <p:sp>
              <p:nvSpPr>
                <p:cNvPr id="178" name="任意多边形: 形状 4"/>
                <p:cNvSpPr/>
                <p:nvPr>
                  <p:custDataLst>
                    <p:tags r:id="rId28"/>
                  </p:custDataLst>
                </p:nvPr>
              </p:nvSpPr>
              <p:spPr>
                <a:xfrm>
                  <a:off x="885190" y="612140"/>
                  <a:ext cx="4592320" cy="5138420"/>
                </a:xfrm>
                <a:custGeom>
                  <a:avLst/>
                  <a:gdLst>
                    <a:gd name="connsiteX0" fmla="*/ 4451350 w 4592320"/>
                    <a:gd name="connsiteY0" fmla="*/ 3976370 h 5138420"/>
                    <a:gd name="connsiteX1" fmla="*/ 4592320 w 4592320"/>
                    <a:gd name="connsiteY1" fmla="*/ 1405890 h 5138420"/>
                    <a:gd name="connsiteX2" fmla="*/ 2437130 w 4592320"/>
                    <a:gd name="connsiteY2" fmla="*/ 0 h 5138420"/>
                    <a:gd name="connsiteX3" fmla="*/ 140970 w 4592320"/>
                    <a:gd name="connsiteY3" fmla="*/ 1162050 h 5138420"/>
                    <a:gd name="connsiteX4" fmla="*/ 0 w 4592320"/>
                    <a:gd name="connsiteY4" fmla="*/ 3732530 h 5138420"/>
                    <a:gd name="connsiteX5" fmla="*/ 2155190 w 4592320"/>
                    <a:gd name="connsiteY5" fmla="*/ 5138420 h 5138420"/>
                    <a:gd name="connsiteX6" fmla="*/ 4451350 w 4592320"/>
                    <a:gd name="connsiteY6" fmla="*/ 3976370 h 51384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592320" h="5138420">
                      <a:moveTo>
                        <a:pt x="4451350" y="3976370"/>
                      </a:moveTo>
                      <a:lnTo>
                        <a:pt x="4592320" y="1405890"/>
                      </a:lnTo>
                      <a:lnTo>
                        <a:pt x="2437130" y="0"/>
                      </a:lnTo>
                      <a:lnTo>
                        <a:pt x="140970" y="1162050"/>
                      </a:lnTo>
                      <a:lnTo>
                        <a:pt x="0" y="3732530"/>
                      </a:lnTo>
                      <a:lnTo>
                        <a:pt x="2155190" y="5138420"/>
                      </a:lnTo>
                      <a:lnTo>
                        <a:pt x="4451350" y="3976370"/>
                      </a:lnTo>
                    </a:path>
                  </a:pathLst>
                </a:custGeom>
                <a:solidFill>
                  <a:schemeClr val="accent1"/>
                </a:solidFill>
                <a:ln w="635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schemeClr val="accent1">
                        <a:lumMod val="75000"/>
                      </a:schemeClr>
                    </a:solidFill>
                  </a:endParaRPr>
                </a:p>
              </p:txBody>
            </p:sp>
          </p:grpSp>
          <p:sp>
            <p:nvSpPr>
              <p:cNvPr id="179" name="任意多边形: 形状 6"/>
              <p:cNvSpPr/>
              <p:nvPr>
                <p:custDataLst>
                  <p:tags r:id="rId25"/>
                </p:custDataLst>
              </p:nvPr>
            </p:nvSpPr>
            <p:spPr>
              <a:xfrm>
                <a:off x="1463477" y="1643353"/>
                <a:ext cx="652552" cy="1156540"/>
              </a:xfrm>
              <a:custGeom>
                <a:avLst/>
                <a:gdLst/>
                <a:ahLst/>
                <a:cxnLst/>
                <a:rect l="0" t="0" r="0" b="0"/>
                <a:pathLst>
                  <a:path w="1762761" h="3124201">
                    <a:moveTo>
                      <a:pt x="765810" y="34290"/>
                    </a:moveTo>
                    <a:lnTo>
                      <a:pt x="1103630" y="33020"/>
                    </a:lnTo>
                    <a:cubicBezTo>
                      <a:pt x="1132840" y="33020"/>
                      <a:pt x="1158240" y="25400"/>
                      <a:pt x="1178560" y="13970"/>
                    </a:cubicBezTo>
                    <a:cubicBezTo>
                      <a:pt x="1201420" y="0"/>
                      <a:pt x="1230630" y="15240"/>
                      <a:pt x="1230630" y="41910"/>
                    </a:cubicBezTo>
                    <a:lnTo>
                      <a:pt x="1242060" y="2278380"/>
                    </a:lnTo>
                    <a:cubicBezTo>
                      <a:pt x="1236980" y="2548890"/>
                      <a:pt x="1291590" y="2602230"/>
                      <a:pt x="1357630" y="2600960"/>
                    </a:cubicBezTo>
                    <a:lnTo>
                      <a:pt x="1607820" y="2599690"/>
                    </a:lnTo>
                    <a:cubicBezTo>
                      <a:pt x="1691640" y="2599690"/>
                      <a:pt x="1761490" y="2667000"/>
                      <a:pt x="1761490" y="2752090"/>
                    </a:cubicBezTo>
                    <a:lnTo>
                      <a:pt x="1762760" y="2962910"/>
                    </a:lnTo>
                    <a:cubicBezTo>
                      <a:pt x="1762760" y="3046730"/>
                      <a:pt x="1695451" y="3116580"/>
                      <a:pt x="1610360" y="3116580"/>
                    </a:cubicBezTo>
                    <a:lnTo>
                      <a:pt x="166371" y="3124200"/>
                    </a:lnTo>
                    <a:cubicBezTo>
                      <a:pt x="82550" y="3124200"/>
                      <a:pt x="12700" y="3056890"/>
                      <a:pt x="12700" y="2971800"/>
                    </a:cubicBezTo>
                    <a:lnTo>
                      <a:pt x="11430" y="2760980"/>
                    </a:lnTo>
                    <a:cubicBezTo>
                      <a:pt x="11430" y="2677160"/>
                      <a:pt x="78740" y="2607310"/>
                      <a:pt x="163830" y="2607310"/>
                    </a:cubicBezTo>
                    <a:lnTo>
                      <a:pt x="389890" y="2606040"/>
                    </a:lnTo>
                    <a:cubicBezTo>
                      <a:pt x="473710" y="2606040"/>
                      <a:pt x="542290" y="2537460"/>
                      <a:pt x="542290" y="2452370"/>
                    </a:cubicBezTo>
                    <a:lnTo>
                      <a:pt x="534670" y="969010"/>
                    </a:lnTo>
                    <a:cubicBezTo>
                      <a:pt x="534670" y="862330"/>
                      <a:pt x="426720" y="788670"/>
                      <a:pt x="326390" y="826770"/>
                    </a:cubicBezTo>
                    <a:cubicBezTo>
                      <a:pt x="276860" y="845820"/>
                      <a:pt x="238760" y="858520"/>
                      <a:pt x="204470" y="869950"/>
                    </a:cubicBezTo>
                    <a:cubicBezTo>
                      <a:pt x="106680" y="902970"/>
                      <a:pt x="3810" y="831850"/>
                      <a:pt x="2540" y="727710"/>
                    </a:cubicBezTo>
                    <a:cubicBezTo>
                      <a:pt x="2540" y="687070"/>
                      <a:pt x="1270" y="647700"/>
                      <a:pt x="1270" y="613410"/>
                    </a:cubicBezTo>
                    <a:cubicBezTo>
                      <a:pt x="0" y="554990"/>
                      <a:pt x="33020" y="502920"/>
                      <a:pt x="83820" y="476250"/>
                    </a:cubicBezTo>
                    <a:cubicBezTo>
                      <a:pt x="307340" y="360680"/>
                      <a:pt x="496570" y="269240"/>
                      <a:pt x="651510" y="87630"/>
                    </a:cubicBezTo>
                    <a:cubicBezTo>
                      <a:pt x="679450" y="54610"/>
                      <a:pt x="721360" y="34290"/>
                      <a:pt x="765810" y="3429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180" name="组合 179"/>
            <p:cNvGrpSpPr>
              <a:grpSpLocks noChangeAspect="1"/>
            </p:cNvGrpSpPr>
            <p:nvPr>
              <p:custDataLst>
                <p:tags r:id="rId3"/>
              </p:custDataLst>
            </p:nvPr>
          </p:nvGrpSpPr>
          <p:grpSpPr>
            <a:xfrm>
              <a:off x="1547" y="3212"/>
              <a:ext cx="560" cy="559"/>
              <a:chOff x="2995313" y="1281817"/>
              <a:chExt cx="1905000" cy="1902179"/>
            </a:xfrm>
          </p:grpSpPr>
          <p:grpSp>
            <p:nvGrpSpPr>
              <p:cNvPr id="181" name="组合 180"/>
              <p:cNvGrpSpPr/>
              <p:nvPr/>
            </p:nvGrpSpPr>
            <p:grpSpPr>
              <a:xfrm>
                <a:off x="2995313" y="1281817"/>
                <a:ext cx="1905000" cy="1902179"/>
                <a:chOff x="595630" y="612140"/>
                <a:chExt cx="5146040" cy="5138420"/>
              </a:xfrm>
            </p:grpSpPr>
            <p:sp>
              <p:nvSpPr>
                <p:cNvPr id="182" name="任意多边形: 形状 8"/>
                <p:cNvSpPr/>
                <p:nvPr>
                  <p:custDataLst>
                    <p:tags r:id="rId21"/>
                  </p:custDataLst>
                </p:nvPr>
              </p:nvSpPr>
              <p:spPr>
                <a:xfrm>
                  <a:off x="595630" y="927100"/>
                  <a:ext cx="5146040" cy="4457700"/>
                </a:xfrm>
                <a:custGeom>
                  <a:avLst/>
                  <a:gdLst>
                    <a:gd name="connsiteX0" fmla="*/ 3859530 w 5146040"/>
                    <a:gd name="connsiteY0" fmla="*/ 0 h 4457700"/>
                    <a:gd name="connsiteX1" fmla="*/ 1286510 w 5146040"/>
                    <a:gd name="connsiteY1" fmla="*/ 0 h 4457700"/>
                    <a:gd name="connsiteX2" fmla="*/ 0 w 5146040"/>
                    <a:gd name="connsiteY2" fmla="*/ 2228850 h 4457700"/>
                    <a:gd name="connsiteX3" fmla="*/ 1286510 w 5146040"/>
                    <a:gd name="connsiteY3" fmla="*/ 4457700 h 4457700"/>
                    <a:gd name="connsiteX4" fmla="*/ 3859530 w 5146040"/>
                    <a:gd name="connsiteY4" fmla="*/ 4457700 h 4457700"/>
                    <a:gd name="connsiteX5" fmla="*/ 5146040 w 5146040"/>
                    <a:gd name="connsiteY5" fmla="*/ 2228850 h 4457700"/>
                    <a:gd name="connsiteX6" fmla="*/ 3859530 w 5146040"/>
                    <a:gd name="connsiteY6" fmla="*/ 0 h 4457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46040" h="4457700">
                      <a:moveTo>
                        <a:pt x="3859530" y="0"/>
                      </a:moveTo>
                      <a:lnTo>
                        <a:pt x="1286510" y="0"/>
                      </a:lnTo>
                      <a:lnTo>
                        <a:pt x="0" y="2228850"/>
                      </a:lnTo>
                      <a:lnTo>
                        <a:pt x="1286510" y="4457700"/>
                      </a:lnTo>
                      <a:lnTo>
                        <a:pt x="3859530" y="4457700"/>
                      </a:lnTo>
                      <a:lnTo>
                        <a:pt x="5146040" y="2228850"/>
                      </a:lnTo>
                      <a:lnTo>
                        <a:pt x="3859530" y="0"/>
                      </a:lnTo>
                    </a:path>
                  </a:pathLst>
                </a:custGeom>
                <a:solidFill>
                  <a:schemeClr val="accent1">
                    <a:lumMod val="20000"/>
                    <a:lumOff val="80000"/>
                  </a:schemeClr>
                </a:solidFill>
                <a:ln w="6350" cap="flat" cmpd="sng" algn="ctr">
                  <a:noFill/>
                  <a:prstDash val="solid"/>
                  <a:miter lim="800000"/>
                </a:ln>
                <a:effectLst/>
                <a:extLst>
                  <a:ext uri="{91240B29-F687-4F45-9708-019B960494DF}">
                    <a14:hiddenLine xmlns:a14="http://schemas.microsoft.com/office/drawing/2010/main" w="6350">
                      <a:solidFill>
                        <a:schemeClr val="accent1"/>
                      </a:solidFill>
                      <a:prstDash val="solid"/>
                      <a:miter lim="800000"/>
                      <a:headEnd/>
                      <a:tailEnd/>
                    </a14:hiddenLine>
                  </a:ext>
                </a:ex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schemeClr val="accent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83" name="任意多边形: 形状 9"/>
                <p:cNvSpPr/>
                <p:nvPr>
                  <p:custDataLst>
                    <p:tags r:id="rId22"/>
                  </p:custDataLst>
                </p:nvPr>
              </p:nvSpPr>
              <p:spPr>
                <a:xfrm>
                  <a:off x="624840" y="709930"/>
                  <a:ext cx="5036820" cy="4892040"/>
                </a:xfrm>
                <a:custGeom>
                  <a:avLst/>
                  <a:gdLst>
                    <a:gd name="connsiteX0" fmla="*/ 5036820 w 5036820"/>
                    <a:gd name="connsiteY0" fmla="*/ 1916430 h 4892040"/>
                    <a:gd name="connsiteX1" fmla="*/ 3319780 w 5036820"/>
                    <a:gd name="connsiteY1" fmla="*/ 0 h 4892040"/>
                    <a:gd name="connsiteX2" fmla="*/ 800100 w 5036820"/>
                    <a:gd name="connsiteY2" fmla="*/ 529590 h 4892040"/>
                    <a:gd name="connsiteX3" fmla="*/ 0 w 5036820"/>
                    <a:gd name="connsiteY3" fmla="*/ 2975610 h 4892040"/>
                    <a:gd name="connsiteX4" fmla="*/ 1717040 w 5036820"/>
                    <a:gd name="connsiteY4" fmla="*/ 4892040 h 4892040"/>
                    <a:gd name="connsiteX5" fmla="*/ 4236720 w 5036820"/>
                    <a:gd name="connsiteY5" fmla="*/ 4362450 h 4892040"/>
                    <a:gd name="connsiteX6" fmla="*/ 5036820 w 5036820"/>
                    <a:gd name="connsiteY6" fmla="*/ 1916430 h 4892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036820" h="4892040">
                      <a:moveTo>
                        <a:pt x="5036820" y="1916430"/>
                      </a:moveTo>
                      <a:lnTo>
                        <a:pt x="3319780" y="0"/>
                      </a:lnTo>
                      <a:lnTo>
                        <a:pt x="800100" y="529590"/>
                      </a:lnTo>
                      <a:lnTo>
                        <a:pt x="0" y="2975610"/>
                      </a:lnTo>
                      <a:lnTo>
                        <a:pt x="1717040" y="4892040"/>
                      </a:lnTo>
                      <a:lnTo>
                        <a:pt x="4236720" y="4362450"/>
                      </a:lnTo>
                      <a:lnTo>
                        <a:pt x="5036820" y="1916430"/>
                      </a:lnTo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6350" cap="flat" cmpd="sng" algn="ctr">
                  <a:noFill/>
                  <a:prstDash val="solid"/>
                  <a:miter lim="800000"/>
                </a:ln>
                <a:effectLst/>
                <a:extLst>
                  <a:ext uri="{91240B29-F687-4F45-9708-019B960494DF}">
                    <a14:hiddenLine xmlns:a14="http://schemas.microsoft.com/office/drawing/2010/main" w="6350">
                      <a:solidFill>
                        <a:schemeClr val="accent1"/>
                      </a:solidFill>
                      <a:prstDash val="solid"/>
                      <a:miter lim="800000"/>
                      <a:headEnd/>
                      <a:tailEnd/>
                    </a14:hiddenLine>
                  </a:ext>
                </a:ex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 dirty="0">
                    <a:solidFill>
                      <a:schemeClr val="accent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84" name="任意多边形: 形状 10"/>
                <p:cNvSpPr/>
                <p:nvPr>
                  <p:custDataLst>
                    <p:tags r:id="rId23"/>
                  </p:custDataLst>
                </p:nvPr>
              </p:nvSpPr>
              <p:spPr>
                <a:xfrm>
                  <a:off x="821690" y="612140"/>
                  <a:ext cx="4592320" cy="5138420"/>
                </a:xfrm>
                <a:custGeom>
                  <a:avLst/>
                  <a:gdLst>
                    <a:gd name="connsiteX0" fmla="*/ 4451350 w 4592320"/>
                    <a:gd name="connsiteY0" fmla="*/ 3976370 h 5138420"/>
                    <a:gd name="connsiteX1" fmla="*/ 4592320 w 4592320"/>
                    <a:gd name="connsiteY1" fmla="*/ 1405890 h 5138420"/>
                    <a:gd name="connsiteX2" fmla="*/ 2437130 w 4592320"/>
                    <a:gd name="connsiteY2" fmla="*/ 0 h 5138420"/>
                    <a:gd name="connsiteX3" fmla="*/ 140970 w 4592320"/>
                    <a:gd name="connsiteY3" fmla="*/ 1162050 h 5138420"/>
                    <a:gd name="connsiteX4" fmla="*/ 0 w 4592320"/>
                    <a:gd name="connsiteY4" fmla="*/ 3732530 h 5138420"/>
                    <a:gd name="connsiteX5" fmla="*/ 2155190 w 4592320"/>
                    <a:gd name="connsiteY5" fmla="*/ 5138420 h 5138420"/>
                    <a:gd name="connsiteX6" fmla="*/ 4451350 w 4592320"/>
                    <a:gd name="connsiteY6" fmla="*/ 3976370 h 51384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592320" h="5138420">
                      <a:moveTo>
                        <a:pt x="4451350" y="3976370"/>
                      </a:moveTo>
                      <a:lnTo>
                        <a:pt x="4592320" y="1405890"/>
                      </a:lnTo>
                      <a:lnTo>
                        <a:pt x="2437130" y="0"/>
                      </a:lnTo>
                      <a:lnTo>
                        <a:pt x="140970" y="1162050"/>
                      </a:lnTo>
                      <a:lnTo>
                        <a:pt x="0" y="3732530"/>
                      </a:lnTo>
                      <a:lnTo>
                        <a:pt x="2155190" y="5138420"/>
                      </a:lnTo>
                      <a:lnTo>
                        <a:pt x="4451350" y="3976370"/>
                      </a:lnTo>
                    </a:path>
                  </a:pathLst>
                </a:custGeom>
                <a:solidFill>
                  <a:schemeClr val="accent1"/>
                </a:solidFill>
                <a:ln w="6350" cap="flat" cmpd="sng" algn="ctr">
                  <a:noFill/>
                  <a:prstDash val="solid"/>
                  <a:miter lim="800000"/>
                </a:ln>
                <a:effectLst/>
                <a:extLst>
                  <a:ext uri="{91240B29-F687-4F45-9708-019B960494DF}">
                    <a14:hiddenLine xmlns:a14="http://schemas.microsoft.com/office/drawing/2010/main" w="6350">
                      <a:solidFill>
                        <a:schemeClr val="accent1"/>
                      </a:solidFill>
                      <a:prstDash val="solid"/>
                      <a:miter lim="800000"/>
                      <a:headEnd/>
                      <a:tailEnd/>
                    </a14:hiddenLine>
                  </a:ext>
                </a:ex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 dirty="0">
                    <a:solidFill>
                      <a:schemeClr val="accent1">
                        <a:lumMod val="75000"/>
                      </a:schemeClr>
                    </a:solidFill>
                  </a:endParaRPr>
                </a:p>
              </p:txBody>
            </p:sp>
          </p:grpSp>
          <p:sp>
            <p:nvSpPr>
              <p:cNvPr id="185" name="任意多边形: 形状 12"/>
              <p:cNvSpPr/>
              <p:nvPr>
                <p:custDataLst>
                  <p:tags r:id="rId20"/>
                </p:custDataLst>
              </p:nvPr>
            </p:nvSpPr>
            <p:spPr>
              <a:xfrm>
                <a:off x="3599441" y="1633480"/>
                <a:ext cx="697685" cy="1087900"/>
              </a:xfrm>
              <a:custGeom>
                <a:avLst/>
                <a:gdLst/>
                <a:ahLst/>
                <a:cxnLst/>
                <a:rect l="0" t="0" r="0" b="0"/>
                <a:pathLst>
                  <a:path w="1884680" h="2938781">
                    <a:moveTo>
                      <a:pt x="417830" y="1035050"/>
                    </a:moveTo>
                    <a:lnTo>
                      <a:pt x="132080" y="979170"/>
                    </a:lnTo>
                    <a:cubicBezTo>
                      <a:pt x="52070" y="963930"/>
                      <a:pt x="0" y="885190"/>
                      <a:pt x="17780" y="806450"/>
                    </a:cubicBezTo>
                    <a:cubicBezTo>
                      <a:pt x="134620" y="271780"/>
                      <a:pt x="443230" y="3810"/>
                      <a:pt x="943610" y="1270"/>
                    </a:cubicBezTo>
                    <a:cubicBezTo>
                      <a:pt x="1236980" y="0"/>
                      <a:pt x="1460500" y="80010"/>
                      <a:pt x="1615440" y="242570"/>
                    </a:cubicBezTo>
                    <a:cubicBezTo>
                      <a:pt x="1769110" y="405130"/>
                      <a:pt x="1846580" y="604520"/>
                      <a:pt x="1847850" y="839470"/>
                    </a:cubicBezTo>
                    <a:cubicBezTo>
                      <a:pt x="1849120" y="1082040"/>
                      <a:pt x="1765300" y="1320800"/>
                      <a:pt x="1597660" y="1553210"/>
                    </a:cubicBezTo>
                    <a:cubicBezTo>
                      <a:pt x="1478280" y="1718310"/>
                      <a:pt x="1285240" y="1903730"/>
                      <a:pt x="1016000" y="2108200"/>
                    </a:cubicBezTo>
                    <a:cubicBezTo>
                      <a:pt x="905510" y="2193290"/>
                      <a:pt x="966470" y="2369820"/>
                      <a:pt x="1104900" y="2369820"/>
                    </a:cubicBezTo>
                    <a:lnTo>
                      <a:pt x="1617979" y="2367280"/>
                    </a:lnTo>
                    <a:cubicBezTo>
                      <a:pt x="1766570" y="2366010"/>
                      <a:pt x="1884679" y="2493010"/>
                      <a:pt x="1873250" y="2641600"/>
                    </a:cubicBezTo>
                    <a:lnTo>
                      <a:pt x="1861820" y="2797810"/>
                    </a:lnTo>
                    <a:cubicBezTo>
                      <a:pt x="1855470" y="2874010"/>
                      <a:pt x="1793240" y="2932430"/>
                      <a:pt x="1717040" y="2932430"/>
                    </a:cubicBezTo>
                    <a:lnTo>
                      <a:pt x="147320" y="2938780"/>
                    </a:lnTo>
                    <a:cubicBezTo>
                      <a:pt x="67310" y="2938780"/>
                      <a:pt x="1270" y="2874010"/>
                      <a:pt x="1270" y="2794000"/>
                    </a:cubicBezTo>
                    <a:lnTo>
                      <a:pt x="0" y="2440940"/>
                    </a:lnTo>
                    <a:cubicBezTo>
                      <a:pt x="0" y="2399030"/>
                      <a:pt x="17780" y="2358390"/>
                      <a:pt x="49530" y="2330450"/>
                    </a:cubicBezTo>
                    <a:cubicBezTo>
                      <a:pt x="547370" y="1897380"/>
                      <a:pt x="859790" y="1590040"/>
                      <a:pt x="985520" y="1408430"/>
                    </a:cubicBezTo>
                    <a:cubicBezTo>
                      <a:pt x="1116330" y="1220470"/>
                      <a:pt x="1181100" y="1042670"/>
                      <a:pt x="1179830" y="875030"/>
                    </a:cubicBezTo>
                    <a:cubicBezTo>
                      <a:pt x="1178560" y="635000"/>
                      <a:pt x="1087120" y="515620"/>
                      <a:pt x="906780" y="516890"/>
                    </a:cubicBezTo>
                    <a:cubicBezTo>
                      <a:pt x="797560" y="516890"/>
                      <a:pt x="718820" y="565150"/>
                      <a:pt x="669290" y="660400"/>
                    </a:cubicBezTo>
                    <a:cubicBezTo>
                      <a:pt x="635000" y="726440"/>
                      <a:pt x="608330" y="811530"/>
                      <a:pt x="590550" y="916940"/>
                    </a:cubicBezTo>
                    <a:cubicBezTo>
                      <a:pt x="575310" y="996950"/>
                      <a:pt x="497840" y="1050290"/>
                      <a:pt x="417830" y="10350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accent1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grpSp>
          <p:nvGrpSpPr>
            <p:cNvPr id="186" name="组合 185"/>
            <p:cNvGrpSpPr>
              <a:grpSpLocks noChangeAspect="1"/>
            </p:cNvGrpSpPr>
            <p:nvPr>
              <p:custDataLst>
                <p:tags r:id="rId4"/>
              </p:custDataLst>
            </p:nvPr>
          </p:nvGrpSpPr>
          <p:grpSpPr>
            <a:xfrm>
              <a:off x="1548" y="4338"/>
              <a:ext cx="560" cy="559"/>
              <a:chOff x="5154313" y="1281817"/>
              <a:chExt cx="1905000" cy="1902179"/>
            </a:xfrm>
          </p:grpSpPr>
          <p:sp>
            <p:nvSpPr>
              <p:cNvPr id="187" name="任意多边形: 形状 14"/>
              <p:cNvSpPr/>
              <p:nvPr>
                <p:custDataLst>
                  <p:tags r:id="rId16"/>
                </p:custDataLst>
              </p:nvPr>
            </p:nvSpPr>
            <p:spPr>
              <a:xfrm>
                <a:off x="5154313" y="1398411"/>
                <a:ext cx="1905000" cy="1650185"/>
              </a:xfrm>
              <a:custGeom>
                <a:avLst/>
                <a:gdLst>
                  <a:gd name="connsiteX0" fmla="*/ 3859530 w 5146040"/>
                  <a:gd name="connsiteY0" fmla="*/ 0 h 4457700"/>
                  <a:gd name="connsiteX1" fmla="*/ 1286510 w 5146040"/>
                  <a:gd name="connsiteY1" fmla="*/ 0 h 4457700"/>
                  <a:gd name="connsiteX2" fmla="*/ 0 w 5146040"/>
                  <a:gd name="connsiteY2" fmla="*/ 2228850 h 4457700"/>
                  <a:gd name="connsiteX3" fmla="*/ 1286510 w 5146040"/>
                  <a:gd name="connsiteY3" fmla="*/ 4457700 h 4457700"/>
                  <a:gd name="connsiteX4" fmla="*/ 3859530 w 5146040"/>
                  <a:gd name="connsiteY4" fmla="*/ 4457700 h 4457700"/>
                  <a:gd name="connsiteX5" fmla="*/ 5146040 w 5146040"/>
                  <a:gd name="connsiteY5" fmla="*/ 2228850 h 4457700"/>
                  <a:gd name="connsiteX6" fmla="*/ 3859530 w 5146040"/>
                  <a:gd name="connsiteY6" fmla="*/ 0 h 4457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46040" h="4457700">
                    <a:moveTo>
                      <a:pt x="3859530" y="0"/>
                    </a:moveTo>
                    <a:lnTo>
                      <a:pt x="1286510" y="0"/>
                    </a:lnTo>
                    <a:lnTo>
                      <a:pt x="0" y="2228850"/>
                    </a:lnTo>
                    <a:lnTo>
                      <a:pt x="1286510" y="4457700"/>
                    </a:lnTo>
                    <a:lnTo>
                      <a:pt x="3859530" y="4457700"/>
                    </a:lnTo>
                    <a:lnTo>
                      <a:pt x="5146040" y="2228850"/>
                    </a:lnTo>
                    <a:lnTo>
                      <a:pt x="3859530" y="0"/>
                    </a:lnTo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accent1">
                      <a:lumMod val="40000"/>
                      <a:lumOff val="60000"/>
                    </a:schemeClr>
                  </a:solidFill>
                </a:endParaRPr>
              </a:p>
            </p:txBody>
          </p:sp>
          <p:sp>
            <p:nvSpPr>
              <p:cNvPr id="188" name="任意多边形: 形状 15"/>
              <p:cNvSpPr/>
              <p:nvPr>
                <p:custDataLst>
                  <p:tags r:id="rId17"/>
                </p:custDataLst>
              </p:nvPr>
            </p:nvSpPr>
            <p:spPr>
              <a:xfrm>
                <a:off x="5165126" y="1318018"/>
                <a:ext cx="1864568" cy="1810972"/>
              </a:xfrm>
              <a:custGeom>
                <a:avLst/>
                <a:gdLst>
                  <a:gd name="connsiteX0" fmla="*/ 5036820 w 5036820"/>
                  <a:gd name="connsiteY0" fmla="*/ 1916430 h 4892040"/>
                  <a:gd name="connsiteX1" fmla="*/ 3319780 w 5036820"/>
                  <a:gd name="connsiteY1" fmla="*/ 0 h 4892040"/>
                  <a:gd name="connsiteX2" fmla="*/ 800100 w 5036820"/>
                  <a:gd name="connsiteY2" fmla="*/ 529590 h 4892040"/>
                  <a:gd name="connsiteX3" fmla="*/ 0 w 5036820"/>
                  <a:gd name="connsiteY3" fmla="*/ 2975610 h 4892040"/>
                  <a:gd name="connsiteX4" fmla="*/ 1717040 w 5036820"/>
                  <a:gd name="connsiteY4" fmla="*/ 4892040 h 4892040"/>
                  <a:gd name="connsiteX5" fmla="*/ 4236720 w 5036820"/>
                  <a:gd name="connsiteY5" fmla="*/ 4362450 h 4892040"/>
                  <a:gd name="connsiteX6" fmla="*/ 5036820 w 5036820"/>
                  <a:gd name="connsiteY6" fmla="*/ 1916430 h 4892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036820" h="4892040">
                    <a:moveTo>
                      <a:pt x="5036820" y="1916430"/>
                    </a:moveTo>
                    <a:lnTo>
                      <a:pt x="3319780" y="0"/>
                    </a:lnTo>
                    <a:lnTo>
                      <a:pt x="800100" y="529590"/>
                    </a:lnTo>
                    <a:lnTo>
                      <a:pt x="0" y="2975610"/>
                    </a:lnTo>
                    <a:lnTo>
                      <a:pt x="1717040" y="4892040"/>
                    </a:lnTo>
                    <a:lnTo>
                      <a:pt x="4236720" y="4362450"/>
                    </a:lnTo>
                    <a:lnTo>
                      <a:pt x="5036820" y="1916430"/>
                    </a:lnTo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 dirty="0">
                  <a:solidFill>
                    <a:schemeClr val="accent1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189" name="任意多边形: 形状 16"/>
              <p:cNvSpPr/>
              <p:nvPr>
                <p:custDataLst>
                  <p:tags r:id="rId18"/>
                </p:custDataLst>
              </p:nvPr>
            </p:nvSpPr>
            <p:spPr>
              <a:xfrm>
                <a:off x="5237998" y="1281817"/>
                <a:ext cx="1700020" cy="1902179"/>
              </a:xfrm>
              <a:custGeom>
                <a:avLst/>
                <a:gdLst>
                  <a:gd name="connsiteX0" fmla="*/ 4451350 w 4592320"/>
                  <a:gd name="connsiteY0" fmla="*/ 3976370 h 5138420"/>
                  <a:gd name="connsiteX1" fmla="*/ 4592320 w 4592320"/>
                  <a:gd name="connsiteY1" fmla="*/ 1405890 h 5138420"/>
                  <a:gd name="connsiteX2" fmla="*/ 2437130 w 4592320"/>
                  <a:gd name="connsiteY2" fmla="*/ 0 h 5138420"/>
                  <a:gd name="connsiteX3" fmla="*/ 140970 w 4592320"/>
                  <a:gd name="connsiteY3" fmla="*/ 1162050 h 5138420"/>
                  <a:gd name="connsiteX4" fmla="*/ 0 w 4592320"/>
                  <a:gd name="connsiteY4" fmla="*/ 3732530 h 5138420"/>
                  <a:gd name="connsiteX5" fmla="*/ 2155190 w 4592320"/>
                  <a:gd name="connsiteY5" fmla="*/ 5138420 h 5138420"/>
                  <a:gd name="connsiteX6" fmla="*/ 4451350 w 4592320"/>
                  <a:gd name="connsiteY6" fmla="*/ 3976370 h 51384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92320" h="5138420">
                    <a:moveTo>
                      <a:pt x="4451350" y="3976370"/>
                    </a:moveTo>
                    <a:lnTo>
                      <a:pt x="4592320" y="1405890"/>
                    </a:lnTo>
                    <a:lnTo>
                      <a:pt x="2437130" y="0"/>
                    </a:lnTo>
                    <a:lnTo>
                      <a:pt x="140970" y="1162050"/>
                    </a:lnTo>
                    <a:lnTo>
                      <a:pt x="0" y="3732530"/>
                    </a:lnTo>
                    <a:lnTo>
                      <a:pt x="2155190" y="5138420"/>
                    </a:lnTo>
                    <a:lnTo>
                      <a:pt x="4451350" y="3976370"/>
                    </a:lnTo>
                  </a:path>
                </a:pathLst>
              </a:custGeom>
              <a:solidFill>
                <a:schemeClr val="accent1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90" name="任意多边形: 形状 18"/>
              <p:cNvSpPr/>
              <p:nvPr>
                <p:custDataLst>
                  <p:tags r:id="rId19"/>
                </p:custDataLst>
              </p:nvPr>
            </p:nvSpPr>
            <p:spPr>
              <a:xfrm>
                <a:off x="5755620" y="1642413"/>
                <a:ext cx="722133" cy="1121750"/>
              </a:xfrm>
              <a:custGeom>
                <a:avLst/>
                <a:gdLst/>
                <a:ahLst/>
                <a:cxnLst/>
                <a:rect l="0" t="0" r="0" b="0"/>
                <a:pathLst>
                  <a:path w="1950721" h="3030221">
                    <a:moveTo>
                      <a:pt x="455930" y="835660"/>
                    </a:moveTo>
                    <a:lnTo>
                      <a:pt x="256540" y="798830"/>
                    </a:lnTo>
                    <a:cubicBezTo>
                      <a:pt x="144780" y="778510"/>
                      <a:pt x="80010" y="657860"/>
                      <a:pt x="127000" y="553720"/>
                    </a:cubicBezTo>
                    <a:cubicBezTo>
                      <a:pt x="294640" y="187960"/>
                      <a:pt x="591820" y="3810"/>
                      <a:pt x="1014730" y="1270"/>
                    </a:cubicBezTo>
                    <a:cubicBezTo>
                      <a:pt x="1287780" y="0"/>
                      <a:pt x="1499870" y="69850"/>
                      <a:pt x="1653540" y="209550"/>
                    </a:cubicBezTo>
                    <a:cubicBezTo>
                      <a:pt x="1807210" y="350520"/>
                      <a:pt x="1884680" y="541020"/>
                      <a:pt x="1885950" y="783590"/>
                    </a:cubicBezTo>
                    <a:cubicBezTo>
                      <a:pt x="1887220" y="994410"/>
                      <a:pt x="1819910" y="1163320"/>
                      <a:pt x="1685290" y="1290320"/>
                    </a:cubicBezTo>
                    <a:cubicBezTo>
                      <a:pt x="1605280" y="1365250"/>
                      <a:pt x="1607820" y="1494790"/>
                      <a:pt x="1695450" y="1560830"/>
                    </a:cubicBezTo>
                    <a:cubicBezTo>
                      <a:pt x="1864360" y="1686560"/>
                      <a:pt x="1948180" y="1879600"/>
                      <a:pt x="1949450" y="2137410"/>
                    </a:cubicBezTo>
                    <a:cubicBezTo>
                      <a:pt x="1950720" y="2426970"/>
                      <a:pt x="1861820" y="2647950"/>
                      <a:pt x="1681480" y="2799080"/>
                    </a:cubicBezTo>
                    <a:cubicBezTo>
                      <a:pt x="1501140" y="2950210"/>
                      <a:pt x="1271270" y="3027680"/>
                      <a:pt x="991870" y="3028950"/>
                    </a:cubicBezTo>
                    <a:cubicBezTo>
                      <a:pt x="740410" y="3030220"/>
                      <a:pt x="521970" y="2965450"/>
                      <a:pt x="336550" y="2834640"/>
                    </a:cubicBezTo>
                    <a:cubicBezTo>
                      <a:pt x="190500" y="2731770"/>
                      <a:pt x="88900" y="2573020"/>
                      <a:pt x="27940" y="2357120"/>
                    </a:cubicBezTo>
                    <a:cubicBezTo>
                      <a:pt x="0" y="2255520"/>
                      <a:pt x="64770" y="2152650"/>
                      <a:pt x="167640" y="2134870"/>
                    </a:cubicBezTo>
                    <a:lnTo>
                      <a:pt x="387350" y="2096770"/>
                    </a:lnTo>
                    <a:cubicBezTo>
                      <a:pt x="474980" y="2081530"/>
                      <a:pt x="561340" y="2134870"/>
                      <a:pt x="585470" y="2219961"/>
                    </a:cubicBezTo>
                    <a:cubicBezTo>
                      <a:pt x="640080" y="2410461"/>
                      <a:pt x="759460" y="2505711"/>
                      <a:pt x="942340" y="2504440"/>
                    </a:cubicBezTo>
                    <a:cubicBezTo>
                      <a:pt x="1046480" y="2504440"/>
                      <a:pt x="1130300" y="2468881"/>
                      <a:pt x="1191260" y="2397761"/>
                    </a:cubicBezTo>
                    <a:cubicBezTo>
                      <a:pt x="1252220" y="2326640"/>
                      <a:pt x="1282700" y="2226311"/>
                      <a:pt x="1282700" y="2095501"/>
                    </a:cubicBezTo>
                    <a:cubicBezTo>
                      <a:pt x="1281430" y="1828801"/>
                      <a:pt x="1130300" y="1695451"/>
                      <a:pt x="829310" y="1697991"/>
                    </a:cubicBezTo>
                    <a:lnTo>
                      <a:pt x="829310" y="1697991"/>
                    </a:lnTo>
                    <a:cubicBezTo>
                      <a:pt x="731520" y="1699261"/>
                      <a:pt x="650240" y="1620521"/>
                      <a:pt x="650240" y="1522731"/>
                    </a:cubicBezTo>
                    <a:lnTo>
                      <a:pt x="650240" y="1402081"/>
                    </a:lnTo>
                    <a:cubicBezTo>
                      <a:pt x="650240" y="1304291"/>
                      <a:pt x="728980" y="1225551"/>
                      <a:pt x="825500" y="1224281"/>
                    </a:cubicBezTo>
                    <a:lnTo>
                      <a:pt x="828040" y="1224281"/>
                    </a:lnTo>
                    <a:cubicBezTo>
                      <a:pt x="924560" y="1224281"/>
                      <a:pt x="999490" y="1214121"/>
                      <a:pt x="1054100" y="1196341"/>
                    </a:cubicBezTo>
                    <a:cubicBezTo>
                      <a:pt x="1108710" y="1178561"/>
                      <a:pt x="1154430" y="1140461"/>
                      <a:pt x="1189990" y="1082041"/>
                    </a:cubicBezTo>
                    <a:cubicBezTo>
                      <a:pt x="1226820" y="1024891"/>
                      <a:pt x="1244600" y="948691"/>
                      <a:pt x="1243331" y="855981"/>
                    </a:cubicBezTo>
                    <a:cubicBezTo>
                      <a:pt x="1242060" y="618491"/>
                      <a:pt x="1143001" y="499111"/>
                      <a:pt x="946151" y="500381"/>
                    </a:cubicBezTo>
                    <a:cubicBezTo>
                      <a:pt x="810261" y="501651"/>
                      <a:pt x="711201" y="576581"/>
                      <a:pt x="650241" y="725171"/>
                    </a:cubicBezTo>
                    <a:cubicBezTo>
                      <a:pt x="619760" y="805180"/>
                      <a:pt x="539750" y="850900"/>
                      <a:pt x="455930" y="835660"/>
                    </a:cubicBezTo>
                    <a:close/>
                  </a:path>
                </a:pathLst>
              </a:custGeom>
              <a:solidFill>
                <a:srgbClr val="F9F9F9"/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191" name="组合 190"/>
            <p:cNvGrpSpPr>
              <a:grpSpLocks noChangeAspect="1"/>
            </p:cNvGrpSpPr>
            <p:nvPr>
              <p:custDataLst>
                <p:tags r:id="rId5"/>
              </p:custDataLst>
            </p:nvPr>
          </p:nvGrpSpPr>
          <p:grpSpPr>
            <a:xfrm>
              <a:off x="1520" y="5467"/>
              <a:ext cx="560" cy="559"/>
              <a:chOff x="7313313" y="1281817"/>
              <a:chExt cx="1905000" cy="1902179"/>
            </a:xfrm>
          </p:grpSpPr>
          <p:sp>
            <p:nvSpPr>
              <p:cNvPr id="192" name="任意多边形: 形状 20"/>
              <p:cNvSpPr/>
              <p:nvPr>
                <p:custDataLst>
                  <p:tags r:id="rId12"/>
                </p:custDataLst>
              </p:nvPr>
            </p:nvSpPr>
            <p:spPr>
              <a:xfrm>
                <a:off x="7313313" y="1398411"/>
                <a:ext cx="1905000" cy="1650185"/>
              </a:xfrm>
              <a:custGeom>
                <a:avLst/>
                <a:gdLst>
                  <a:gd name="connsiteX0" fmla="*/ 3859530 w 5146040"/>
                  <a:gd name="connsiteY0" fmla="*/ 0 h 4457700"/>
                  <a:gd name="connsiteX1" fmla="*/ 1286510 w 5146040"/>
                  <a:gd name="connsiteY1" fmla="*/ 0 h 4457700"/>
                  <a:gd name="connsiteX2" fmla="*/ 0 w 5146040"/>
                  <a:gd name="connsiteY2" fmla="*/ 2228850 h 4457700"/>
                  <a:gd name="connsiteX3" fmla="*/ 1286510 w 5146040"/>
                  <a:gd name="connsiteY3" fmla="*/ 4457700 h 4457700"/>
                  <a:gd name="connsiteX4" fmla="*/ 3859530 w 5146040"/>
                  <a:gd name="connsiteY4" fmla="*/ 4457700 h 4457700"/>
                  <a:gd name="connsiteX5" fmla="*/ 5146040 w 5146040"/>
                  <a:gd name="connsiteY5" fmla="*/ 2228850 h 4457700"/>
                  <a:gd name="connsiteX6" fmla="*/ 3859530 w 5146040"/>
                  <a:gd name="connsiteY6" fmla="*/ 0 h 4457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46040" h="4457700">
                    <a:moveTo>
                      <a:pt x="3859530" y="0"/>
                    </a:moveTo>
                    <a:lnTo>
                      <a:pt x="1286510" y="0"/>
                    </a:lnTo>
                    <a:lnTo>
                      <a:pt x="0" y="2228850"/>
                    </a:lnTo>
                    <a:lnTo>
                      <a:pt x="1286510" y="4457700"/>
                    </a:lnTo>
                    <a:lnTo>
                      <a:pt x="3859530" y="4457700"/>
                    </a:lnTo>
                    <a:lnTo>
                      <a:pt x="5146040" y="2228850"/>
                    </a:lnTo>
                    <a:lnTo>
                      <a:pt x="3859530" y="0"/>
                    </a:lnTo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 dirty="0">
                  <a:solidFill>
                    <a:schemeClr val="accent1">
                      <a:lumMod val="40000"/>
                      <a:lumOff val="60000"/>
                    </a:schemeClr>
                  </a:solidFill>
                </a:endParaRPr>
              </a:p>
            </p:txBody>
          </p:sp>
          <p:sp>
            <p:nvSpPr>
              <p:cNvPr id="193" name="任意多边形: 形状 21"/>
              <p:cNvSpPr/>
              <p:nvPr>
                <p:custDataLst>
                  <p:tags r:id="rId13"/>
                </p:custDataLst>
              </p:nvPr>
            </p:nvSpPr>
            <p:spPr>
              <a:xfrm>
                <a:off x="7324126" y="1318018"/>
                <a:ext cx="1864568" cy="1810972"/>
              </a:xfrm>
              <a:custGeom>
                <a:avLst/>
                <a:gdLst>
                  <a:gd name="connsiteX0" fmla="*/ 5036820 w 5036820"/>
                  <a:gd name="connsiteY0" fmla="*/ 1916430 h 4892040"/>
                  <a:gd name="connsiteX1" fmla="*/ 3319780 w 5036820"/>
                  <a:gd name="connsiteY1" fmla="*/ 0 h 4892040"/>
                  <a:gd name="connsiteX2" fmla="*/ 800100 w 5036820"/>
                  <a:gd name="connsiteY2" fmla="*/ 529590 h 4892040"/>
                  <a:gd name="connsiteX3" fmla="*/ 0 w 5036820"/>
                  <a:gd name="connsiteY3" fmla="*/ 2975610 h 4892040"/>
                  <a:gd name="connsiteX4" fmla="*/ 1717040 w 5036820"/>
                  <a:gd name="connsiteY4" fmla="*/ 4892040 h 4892040"/>
                  <a:gd name="connsiteX5" fmla="*/ 4236720 w 5036820"/>
                  <a:gd name="connsiteY5" fmla="*/ 4362450 h 4892040"/>
                  <a:gd name="connsiteX6" fmla="*/ 5036820 w 5036820"/>
                  <a:gd name="connsiteY6" fmla="*/ 1916430 h 4892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036820" h="4892040">
                    <a:moveTo>
                      <a:pt x="5036820" y="1916430"/>
                    </a:moveTo>
                    <a:lnTo>
                      <a:pt x="3319780" y="0"/>
                    </a:lnTo>
                    <a:lnTo>
                      <a:pt x="800100" y="529590"/>
                    </a:lnTo>
                    <a:lnTo>
                      <a:pt x="0" y="2975610"/>
                    </a:lnTo>
                    <a:lnTo>
                      <a:pt x="1717040" y="4892040"/>
                    </a:lnTo>
                    <a:lnTo>
                      <a:pt x="4236720" y="4362450"/>
                    </a:lnTo>
                    <a:lnTo>
                      <a:pt x="5036820" y="1916430"/>
                    </a:lnTo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accent1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194" name="任意多边形: 形状 22"/>
              <p:cNvSpPr/>
              <p:nvPr>
                <p:custDataLst>
                  <p:tags r:id="rId14"/>
                </p:custDataLst>
              </p:nvPr>
            </p:nvSpPr>
            <p:spPr>
              <a:xfrm>
                <a:off x="7396998" y="1281817"/>
                <a:ext cx="1700020" cy="1902179"/>
              </a:xfrm>
              <a:custGeom>
                <a:avLst/>
                <a:gdLst>
                  <a:gd name="connsiteX0" fmla="*/ 4451350 w 4592320"/>
                  <a:gd name="connsiteY0" fmla="*/ 3976370 h 5138420"/>
                  <a:gd name="connsiteX1" fmla="*/ 4592320 w 4592320"/>
                  <a:gd name="connsiteY1" fmla="*/ 1405890 h 5138420"/>
                  <a:gd name="connsiteX2" fmla="*/ 2437130 w 4592320"/>
                  <a:gd name="connsiteY2" fmla="*/ 0 h 5138420"/>
                  <a:gd name="connsiteX3" fmla="*/ 140970 w 4592320"/>
                  <a:gd name="connsiteY3" fmla="*/ 1162050 h 5138420"/>
                  <a:gd name="connsiteX4" fmla="*/ 0 w 4592320"/>
                  <a:gd name="connsiteY4" fmla="*/ 3732530 h 5138420"/>
                  <a:gd name="connsiteX5" fmla="*/ 2155190 w 4592320"/>
                  <a:gd name="connsiteY5" fmla="*/ 5138420 h 5138420"/>
                  <a:gd name="connsiteX6" fmla="*/ 4451350 w 4592320"/>
                  <a:gd name="connsiteY6" fmla="*/ 3976370 h 51384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92320" h="5138420">
                    <a:moveTo>
                      <a:pt x="4451350" y="3976370"/>
                    </a:moveTo>
                    <a:lnTo>
                      <a:pt x="4592320" y="1405890"/>
                    </a:lnTo>
                    <a:lnTo>
                      <a:pt x="2437130" y="0"/>
                    </a:lnTo>
                    <a:lnTo>
                      <a:pt x="140970" y="1162050"/>
                    </a:lnTo>
                    <a:lnTo>
                      <a:pt x="0" y="3732530"/>
                    </a:lnTo>
                    <a:lnTo>
                      <a:pt x="2155190" y="5138420"/>
                    </a:lnTo>
                    <a:lnTo>
                      <a:pt x="4451350" y="3976370"/>
                    </a:lnTo>
                  </a:path>
                </a:pathLst>
              </a:custGeom>
              <a:solidFill>
                <a:schemeClr val="accent1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95" name="PA_ImportSvg_636990674857228203"/>
              <p:cNvSpPr/>
              <p:nvPr>
                <p:custDataLst>
                  <p:tags r:id="rId15"/>
                </p:custDataLst>
              </p:nvPr>
            </p:nvSpPr>
            <p:spPr>
              <a:xfrm>
                <a:off x="7885472" y="1718105"/>
                <a:ext cx="721192" cy="1059221"/>
              </a:xfrm>
              <a:custGeom>
                <a:avLst/>
                <a:gdLst/>
                <a:ahLst/>
                <a:cxnLst/>
                <a:rect l="l" t="t" r="r" b="b"/>
                <a:pathLst>
                  <a:path w="1948179" h="2861309">
                    <a:moveTo>
                      <a:pt x="1004569" y="2540"/>
                    </a:moveTo>
                    <a:lnTo>
                      <a:pt x="1529079" y="0"/>
                    </a:lnTo>
                    <a:cubicBezTo>
                      <a:pt x="1581149" y="0"/>
                      <a:pt x="1623059" y="41910"/>
                      <a:pt x="1623059" y="92710"/>
                    </a:cubicBezTo>
                    <a:lnTo>
                      <a:pt x="1630679" y="1623060"/>
                    </a:lnTo>
                    <a:cubicBezTo>
                      <a:pt x="1630679" y="1675130"/>
                      <a:pt x="1672589" y="1717040"/>
                      <a:pt x="1724659" y="1715770"/>
                    </a:cubicBezTo>
                    <a:lnTo>
                      <a:pt x="1852929" y="1714500"/>
                    </a:lnTo>
                    <a:cubicBezTo>
                      <a:pt x="1904999" y="1714500"/>
                      <a:pt x="1946909" y="1756409"/>
                      <a:pt x="1946909" y="1807209"/>
                    </a:cubicBezTo>
                    <a:lnTo>
                      <a:pt x="1948179" y="2100580"/>
                    </a:lnTo>
                    <a:cubicBezTo>
                      <a:pt x="1948179" y="2152650"/>
                      <a:pt x="1906269" y="2194559"/>
                      <a:pt x="1855469" y="2194559"/>
                    </a:cubicBezTo>
                    <a:lnTo>
                      <a:pt x="1727199" y="2195830"/>
                    </a:lnTo>
                    <a:cubicBezTo>
                      <a:pt x="1675129" y="2195830"/>
                      <a:pt x="1633219" y="2237739"/>
                      <a:pt x="1634489" y="2289809"/>
                    </a:cubicBezTo>
                    <a:lnTo>
                      <a:pt x="1637029" y="2764789"/>
                    </a:lnTo>
                    <a:cubicBezTo>
                      <a:pt x="1637029" y="2816859"/>
                      <a:pt x="1595120" y="2858769"/>
                      <a:pt x="1544320" y="2858769"/>
                    </a:cubicBezTo>
                    <a:lnTo>
                      <a:pt x="1112520" y="2861309"/>
                    </a:lnTo>
                    <a:cubicBezTo>
                      <a:pt x="1060449" y="2861309"/>
                      <a:pt x="1018540" y="2819400"/>
                      <a:pt x="1018540" y="2768600"/>
                    </a:cubicBezTo>
                    <a:lnTo>
                      <a:pt x="1016000" y="2293620"/>
                    </a:lnTo>
                    <a:cubicBezTo>
                      <a:pt x="1016000" y="2241550"/>
                      <a:pt x="974090" y="2199640"/>
                      <a:pt x="922020" y="2200910"/>
                    </a:cubicBezTo>
                    <a:lnTo>
                      <a:pt x="95250" y="2204720"/>
                    </a:lnTo>
                    <a:cubicBezTo>
                      <a:pt x="43180" y="2204720"/>
                      <a:pt x="1270" y="2162810"/>
                      <a:pt x="1270" y="2112010"/>
                    </a:cubicBezTo>
                    <a:lnTo>
                      <a:pt x="0" y="1748790"/>
                    </a:lnTo>
                    <a:cubicBezTo>
                      <a:pt x="0" y="1732280"/>
                      <a:pt x="3810" y="1717040"/>
                      <a:pt x="11430" y="1703070"/>
                    </a:cubicBezTo>
                    <a:lnTo>
                      <a:pt x="923289" y="50800"/>
                    </a:lnTo>
                    <a:cubicBezTo>
                      <a:pt x="938529" y="21590"/>
                      <a:pt x="970279" y="2540"/>
                      <a:pt x="1004569" y="2540"/>
                    </a:cubicBezTo>
                    <a:close/>
                    <a:moveTo>
                      <a:pt x="1060449" y="1659890"/>
                    </a:moveTo>
                    <a:lnTo>
                      <a:pt x="1056639" y="965200"/>
                    </a:lnTo>
                    <a:cubicBezTo>
                      <a:pt x="1056639" y="867410"/>
                      <a:pt x="925829" y="835660"/>
                      <a:pt x="880109" y="922020"/>
                    </a:cubicBezTo>
                    <a:lnTo>
                      <a:pt x="509269" y="1619250"/>
                    </a:lnTo>
                    <a:cubicBezTo>
                      <a:pt x="476249" y="1681480"/>
                      <a:pt x="521969" y="1757680"/>
                      <a:pt x="593089" y="1757680"/>
                    </a:cubicBezTo>
                    <a:lnTo>
                      <a:pt x="967739" y="1756410"/>
                    </a:lnTo>
                    <a:cubicBezTo>
                      <a:pt x="1019809" y="1753870"/>
                      <a:pt x="1061719" y="1711960"/>
                      <a:pt x="1060449" y="165989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196" name="组合 195"/>
            <p:cNvGrpSpPr>
              <a:grpSpLocks noChangeAspect="1"/>
            </p:cNvGrpSpPr>
            <p:nvPr>
              <p:custDataLst>
                <p:tags r:id="rId6"/>
              </p:custDataLst>
            </p:nvPr>
          </p:nvGrpSpPr>
          <p:grpSpPr>
            <a:xfrm>
              <a:off x="1522" y="6604"/>
              <a:ext cx="560" cy="559"/>
              <a:chOff x="9472313" y="1281817"/>
              <a:chExt cx="1905000" cy="1902179"/>
            </a:xfrm>
          </p:grpSpPr>
          <p:grpSp>
            <p:nvGrpSpPr>
              <p:cNvPr id="197" name="组合 196"/>
              <p:cNvGrpSpPr/>
              <p:nvPr/>
            </p:nvGrpSpPr>
            <p:grpSpPr>
              <a:xfrm>
                <a:off x="9472313" y="1281817"/>
                <a:ext cx="1905000" cy="1902179"/>
                <a:chOff x="595630" y="612140"/>
                <a:chExt cx="5146040" cy="5138420"/>
              </a:xfrm>
            </p:grpSpPr>
            <p:sp>
              <p:nvSpPr>
                <p:cNvPr id="198" name="任意多边形: 形状 28"/>
                <p:cNvSpPr/>
                <p:nvPr>
                  <p:custDataLst>
                    <p:tags r:id="rId9"/>
                  </p:custDataLst>
                </p:nvPr>
              </p:nvSpPr>
              <p:spPr>
                <a:xfrm>
                  <a:off x="595630" y="927100"/>
                  <a:ext cx="5146040" cy="4457700"/>
                </a:xfrm>
                <a:custGeom>
                  <a:avLst/>
                  <a:gdLst>
                    <a:gd name="connsiteX0" fmla="*/ 3859530 w 5146040"/>
                    <a:gd name="connsiteY0" fmla="*/ 0 h 4457700"/>
                    <a:gd name="connsiteX1" fmla="*/ 1286510 w 5146040"/>
                    <a:gd name="connsiteY1" fmla="*/ 0 h 4457700"/>
                    <a:gd name="connsiteX2" fmla="*/ 0 w 5146040"/>
                    <a:gd name="connsiteY2" fmla="*/ 2228850 h 4457700"/>
                    <a:gd name="connsiteX3" fmla="*/ 1286510 w 5146040"/>
                    <a:gd name="connsiteY3" fmla="*/ 4457700 h 4457700"/>
                    <a:gd name="connsiteX4" fmla="*/ 3859530 w 5146040"/>
                    <a:gd name="connsiteY4" fmla="*/ 4457700 h 4457700"/>
                    <a:gd name="connsiteX5" fmla="*/ 5146040 w 5146040"/>
                    <a:gd name="connsiteY5" fmla="*/ 2228850 h 4457700"/>
                    <a:gd name="connsiteX6" fmla="*/ 3859530 w 5146040"/>
                    <a:gd name="connsiteY6" fmla="*/ 0 h 4457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46040" h="4457700">
                      <a:moveTo>
                        <a:pt x="3859530" y="0"/>
                      </a:moveTo>
                      <a:lnTo>
                        <a:pt x="1286510" y="0"/>
                      </a:lnTo>
                      <a:lnTo>
                        <a:pt x="0" y="2228850"/>
                      </a:lnTo>
                      <a:lnTo>
                        <a:pt x="1286510" y="4457700"/>
                      </a:lnTo>
                      <a:lnTo>
                        <a:pt x="3859530" y="4457700"/>
                      </a:lnTo>
                      <a:lnTo>
                        <a:pt x="5146040" y="2228850"/>
                      </a:lnTo>
                      <a:lnTo>
                        <a:pt x="3859530" y="0"/>
                      </a:lnTo>
                    </a:path>
                  </a:pathLst>
                </a:custGeom>
                <a:solidFill>
                  <a:schemeClr val="accent1">
                    <a:lumMod val="20000"/>
                    <a:lumOff val="80000"/>
                  </a:schemeClr>
                </a:solidFill>
                <a:ln w="6350" cap="flat" cmpd="sng" algn="ctr">
                  <a:noFill/>
                  <a:prstDash val="solid"/>
                  <a:miter lim="800000"/>
                </a:ln>
                <a:effectLst/>
                <a:extLst>
                  <a:ext uri="{91240B29-F687-4F45-9708-019B960494DF}">
                    <a14:hiddenLine xmlns:a14="http://schemas.microsoft.com/office/drawing/2010/main" w="6350">
                      <a:solidFill>
                        <a:schemeClr val="accent1"/>
                      </a:solidFill>
                      <a:prstDash val="solid"/>
                      <a:miter lim="800000"/>
                      <a:headEnd/>
                      <a:tailEnd/>
                    </a14:hiddenLine>
                  </a:ext>
                </a:ex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schemeClr val="accent1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  <p:sp>
              <p:nvSpPr>
                <p:cNvPr id="199" name="任意多边形: 形状 29"/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624840" y="709930"/>
                  <a:ext cx="5036820" cy="4892040"/>
                </a:xfrm>
                <a:custGeom>
                  <a:avLst/>
                  <a:gdLst>
                    <a:gd name="connsiteX0" fmla="*/ 5036820 w 5036820"/>
                    <a:gd name="connsiteY0" fmla="*/ 1916430 h 4892040"/>
                    <a:gd name="connsiteX1" fmla="*/ 3319780 w 5036820"/>
                    <a:gd name="connsiteY1" fmla="*/ 0 h 4892040"/>
                    <a:gd name="connsiteX2" fmla="*/ 800100 w 5036820"/>
                    <a:gd name="connsiteY2" fmla="*/ 529590 h 4892040"/>
                    <a:gd name="connsiteX3" fmla="*/ 0 w 5036820"/>
                    <a:gd name="connsiteY3" fmla="*/ 2975610 h 4892040"/>
                    <a:gd name="connsiteX4" fmla="*/ 1717040 w 5036820"/>
                    <a:gd name="connsiteY4" fmla="*/ 4892040 h 4892040"/>
                    <a:gd name="connsiteX5" fmla="*/ 4236720 w 5036820"/>
                    <a:gd name="connsiteY5" fmla="*/ 4362450 h 4892040"/>
                    <a:gd name="connsiteX6" fmla="*/ 5036820 w 5036820"/>
                    <a:gd name="connsiteY6" fmla="*/ 1916430 h 4892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036820" h="4892040">
                      <a:moveTo>
                        <a:pt x="5036820" y="1916430"/>
                      </a:moveTo>
                      <a:lnTo>
                        <a:pt x="3319780" y="0"/>
                      </a:lnTo>
                      <a:lnTo>
                        <a:pt x="800100" y="529590"/>
                      </a:lnTo>
                      <a:lnTo>
                        <a:pt x="0" y="2975610"/>
                      </a:lnTo>
                      <a:lnTo>
                        <a:pt x="1717040" y="4892040"/>
                      </a:lnTo>
                      <a:lnTo>
                        <a:pt x="4236720" y="4362450"/>
                      </a:lnTo>
                      <a:lnTo>
                        <a:pt x="5036820" y="1916430"/>
                      </a:lnTo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6350" cap="flat" cmpd="sng" algn="ctr">
                  <a:noFill/>
                  <a:prstDash val="solid"/>
                  <a:miter lim="800000"/>
                </a:ln>
                <a:effectLst/>
                <a:extLst>
                  <a:ext uri="{91240B29-F687-4F45-9708-019B960494DF}">
                    <a14:hiddenLine xmlns:a14="http://schemas.microsoft.com/office/drawing/2010/main" w="6350">
                      <a:solidFill>
                        <a:schemeClr val="accent1"/>
                      </a:solidFill>
                      <a:prstDash val="solid"/>
                      <a:miter lim="800000"/>
                      <a:headEnd/>
                      <a:tailEnd/>
                    </a14:hiddenLine>
                  </a:ext>
                </a:ex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schemeClr val="accent1">
                        <a:lumMod val="60000"/>
                        <a:lumOff val="40000"/>
                      </a:schemeClr>
                    </a:solidFill>
                  </a:endParaRPr>
                </a:p>
              </p:txBody>
            </p:sp>
            <p:sp>
              <p:nvSpPr>
                <p:cNvPr id="200" name="任意多边形: 形状 30"/>
                <p:cNvSpPr/>
                <p:nvPr>
                  <p:custDataLst>
                    <p:tags r:id="rId11"/>
                  </p:custDataLst>
                </p:nvPr>
              </p:nvSpPr>
              <p:spPr>
                <a:xfrm>
                  <a:off x="821690" y="612140"/>
                  <a:ext cx="4592320" cy="5138420"/>
                </a:xfrm>
                <a:custGeom>
                  <a:avLst/>
                  <a:gdLst>
                    <a:gd name="connsiteX0" fmla="*/ 4451350 w 4592320"/>
                    <a:gd name="connsiteY0" fmla="*/ 3976370 h 5138420"/>
                    <a:gd name="connsiteX1" fmla="*/ 4592320 w 4592320"/>
                    <a:gd name="connsiteY1" fmla="*/ 1405890 h 5138420"/>
                    <a:gd name="connsiteX2" fmla="*/ 2437130 w 4592320"/>
                    <a:gd name="connsiteY2" fmla="*/ 0 h 5138420"/>
                    <a:gd name="connsiteX3" fmla="*/ 140970 w 4592320"/>
                    <a:gd name="connsiteY3" fmla="*/ 1162050 h 5138420"/>
                    <a:gd name="connsiteX4" fmla="*/ 0 w 4592320"/>
                    <a:gd name="connsiteY4" fmla="*/ 3732530 h 5138420"/>
                    <a:gd name="connsiteX5" fmla="*/ 2155190 w 4592320"/>
                    <a:gd name="connsiteY5" fmla="*/ 5138420 h 5138420"/>
                    <a:gd name="connsiteX6" fmla="*/ 4451350 w 4592320"/>
                    <a:gd name="connsiteY6" fmla="*/ 3976370 h 51384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592320" h="5138420">
                      <a:moveTo>
                        <a:pt x="4451350" y="3976370"/>
                      </a:moveTo>
                      <a:lnTo>
                        <a:pt x="4592320" y="1405890"/>
                      </a:lnTo>
                      <a:lnTo>
                        <a:pt x="2437130" y="0"/>
                      </a:lnTo>
                      <a:lnTo>
                        <a:pt x="140970" y="1162050"/>
                      </a:lnTo>
                      <a:lnTo>
                        <a:pt x="0" y="3732530"/>
                      </a:lnTo>
                      <a:lnTo>
                        <a:pt x="2155190" y="5138420"/>
                      </a:lnTo>
                      <a:lnTo>
                        <a:pt x="4451350" y="3976370"/>
                      </a:lnTo>
                    </a:path>
                  </a:pathLst>
                </a:custGeom>
                <a:solidFill>
                  <a:schemeClr val="accent1"/>
                </a:solidFill>
                <a:ln w="6350" cap="flat" cmpd="sng" algn="ctr">
                  <a:noFill/>
                  <a:prstDash val="solid"/>
                  <a:miter lim="800000"/>
                </a:ln>
                <a:effectLst/>
                <a:extLst>
                  <a:ext uri="{91240B29-F687-4F45-9708-019B960494DF}">
                    <a14:hiddenLine xmlns:a14="http://schemas.microsoft.com/office/drawing/2010/main" w="6350">
                      <a:solidFill>
                        <a:schemeClr val="accent1"/>
                      </a:solidFill>
                      <a:prstDash val="solid"/>
                      <a:miter lim="800000"/>
                      <a:headEnd/>
                      <a:tailEnd/>
                    </a14:hiddenLine>
                  </a:ext>
                </a:ex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 dirty="0">
                    <a:solidFill>
                      <a:schemeClr val="accent1">
                        <a:lumMod val="75000"/>
                      </a:schemeClr>
                    </a:solidFill>
                  </a:endParaRPr>
                </a:p>
              </p:txBody>
            </p:sp>
          </p:grpSp>
          <p:sp>
            <p:nvSpPr>
              <p:cNvPr id="201" name="任意多边形: 形状 288"/>
              <p:cNvSpPr/>
              <p:nvPr>
                <p:custDataLst>
                  <p:tags r:id="rId8"/>
                </p:custDataLst>
              </p:nvPr>
            </p:nvSpPr>
            <p:spPr>
              <a:xfrm>
                <a:off x="10041650" y="1651816"/>
                <a:ext cx="762094" cy="1169704"/>
              </a:xfrm>
              <a:custGeom>
                <a:avLst/>
                <a:gdLst/>
                <a:ahLst/>
                <a:cxnLst/>
                <a:rect l="0" t="0" r="0" b="0"/>
                <a:pathLst>
                  <a:path w="2058671" h="3159761">
                    <a:moveTo>
                      <a:pt x="443230" y="7620"/>
                    </a:moveTo>
                    <a:lnTo>
                      <a:pt x="1619250" y="1270"/>
                    </a:lnTo>
                    <a:cubicBezTo>
                      <a:pt x="1758950" y="0"/>
                      <a:pt x="1869440" y="121920"/>
                      <a:pt x="1855470" y="261620"/>
                    </a:cubicBezTo>
                    <a:lnTo>
                      <a:pt x="1841500" y="397510"/>
                    </a:lnTo>
                    <a:cubicBezTo>
                      <a:pt x="1828800" y="516890"/>
                      <a:pt x="1728470" y="608330"/>
                      <a:pt x="1607820" y="609600"/>
                    </a:cubicBezTo>
                    <a:lnTo>
                      <a:pt x="947420" y="613410"/>
                    </a:lnTo>
                    <a:cubicBezTo>
                      <a:pt x="822960" y="613410"/>
                      <a:pt x="720090" y="712470"/>
                      <a:pt x="713740" y="836930"/>
                    </a:cubicBezTo>
                    <a:lnTo>
                      <a:pt x="713740" y="836930"/>
                    </a:lnTo>
                    <a:cubicBezTo>
                      <a:pt x="704850" y="998220"/>
                      <a:pt x="859790" y="1122680"/>
                      <a:pt x="1014730" y="1075690"/>
                    </a:cubicBezTo>
                    <a:cubicBezTo>
                      <a:pt x="1076960" y="1056640"/>
                      <a:pt x="1144270" y="1047750"/>
                      <a:pt x="1217930" y="1046480"/>
                    </a:cubicBezTo>
                    <a:cubicBezTo>
                      <a:pt x="1438910" y="1045210"/>
                      <a:pt x="1634490" y="1125220"/>
                      <a:pt x="1802130" y="1286510"/>
                    </a:cubicBezTo>
                    <a:cubicBezTo>
                      <a:pt x="1971040" y="1447800"/>
                      <a:pt x="2056130" y="1705610"/>
                      <a:pt x="2057400" y="2058670"/>
                    </a:cubicBezTo>
                    <a:cubicBezTo>
                      <a:pt x="2058670" y="2419350"/>
                      <a:pt x="1964691" y="2692400"/>
                      <a:pt x="1772920" y="2877820"/>
                    </a:cubicBezTo>
                    <a:cubicBezTo>
                      <a:pt x="1581150" y="3063240"/>
                      <a:pt x="1330961" y="3155950"/>
                      <a:pt x="1021081" y="3158490"/>
                    </a:cubicBezTo>
                    <a:cubicBezTo>
                      <a:pt x="732791" y="3159760"/>
                      <a:pt x="496570" y="3081020"/>
                      <a:pt x="309881" y="2923540"/>
                    </a:cubicBezTo>
                    <a:cubicBezTo>
                      <a:pt x="193041" y="2823210"/>
                      <a:pt x="106681" y="2701290"/>
                      <a:pt x="52070" y="2557780"/>
                    </a:cubicBezTo>
                    <a:cubicBezTo>
                      <a:pt x="0" y="2419350"/>
                      <a:pt x="87631" y="2268220"/>
                      <a:pt x="233681" y="2244090"/>
                    </a:cubicBezTo>
                    <a:lnTo>
                      <a:pt x="394970" y="2216150"/>
                    </a:lnTo>
                    <a:cubicBezTo>
                      <a:pt x="506731" y="2197100"/>
                      <a:pt x="613410" y="2260600"/>
                      <a:pt x="655320" y="2364740"/>
                    </a:cubicBezTo>
                    <a:cubicBezTo>
                      <a:pt x="720091" y="2523490"/>
                      <a:pt x="839470" y="2603500"/>
                      <a:pt x="1014731" y="2602230"/>
                    </a:cubicBezTo>
                    <a:cubicBezTo>
                      <a:pt x="1271270" y="2600960"/>
                      <a:pt x="1398270" y="2433320"/>
                      <a:pt x="1397000" y="2098040"/>
                    </a:cubicBezTo>
                    <a:cubicBezTo>
                      <a:pt x="1395730" y="1949450"/>
                      <a:pt x="1361441" y="1830070"/>
                      <a:pt x="1292860" y="1738630"/>
                    </a:cubicBezTo>
                    <a:cubicBezTo>
                      <a:pt x="1224280" y="1647190"/>
                      <a:pt x="1126490" y="1601470"/>
                      <a:pt x="999490" y="1602740"/>
                    </a:cubicBezTo>
                    <a:cubicBezTo>
                      <a:pt x="881380" y="1602740"/>
                      <a:pt x="789940" y="1644650"/>
                      <a:pt x="726440" y="1724660"/>
                    </a:cubicBezTo>
                    <a:cubicBezTo>
                      <a:pt x="670560" y="1794510"/>
                      <a:pt x="582930" y="1831340"/>
                      <a:pt x="495300" y="1814830"/>
                    </a:cubicBezTo>
                    <a:lnTo>
                      <a:pt x="327660" y="1784350"/>
                    </a:lnTo>
                    <a:cubicBezTo>
                      <a:pt x="210820" y="1762760"/>
                      <a:pt x="128270" y="1657350"/>
                      <a:pt x="135890" y="1539240"/>
                    </a:cubicBezTo>
                    <a:lnTo>
                      <a:pt x="212090" y="231140"/>
                    </a:lnTo>
                    <a:cubicBezTo>
                      <a:pt x="215900" y="105410"/>
                      <a:pt x="318770" y="7620"/>
                      <a:pt x="443230" y="76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202" name="文本框 201"/>
            <p:cNvSpPr txBox="1"/>
            <p:nvPr>
              <p:custDataLst>
                <p:tags r:id="rId7"/>
              </p:custDataLst>
            </p:nvPr>
          </p:nvSpPr>
          <p:spPr>
            <a:xfrm>
              <a:off x="2016" y="1961"/>
              <a:ext cx="16088" cy="5141"/>
            </a:xfrm>
            <a:prstGeom prst="rect">
              <a:avLst/>
            </a:prstGeom>
            <a:noFill/>
          </p:spPr>
          <p:txBody>
            <a:bodyPr wrap="square" lIns="101600" tIns="0" rIns="82550" bIns="0" rtlCol="0" anchor="t" anchorCtr="0">
              <a:spAutoFit/>
            </a:bodyPr>
            <a:lstStyle>
              <a:defPPr>
                <a:defRPr lang="zh-CN"/>
              </a:defPPr>
              <a:lvl1pPr fontAlgn="auto">
                <a:lnSpc>
                  <a:spcPct val="130000"/>
                </a:lnSpc>
                <a:spcAft>
                  <a:spcPts val="1000"/>
                </a:spcAft>
                <a:defRPr sz="1600" spc="150"/>
              </a:lvl1pPr>
            </a:lstStyle>
            <a:p>
              <a:pPr marL="0" lvl="0" indent="0" algn="l" fontAlgn="ctr">
                <a:lnSpc>
                  <a:spcPct val="130000"/>
                </a:lnSpc>
                <a:spcBef>
                  <a:spcPts val="2465"/>
                </a:spcBef>
                <a:spcAft>
                  <a:spcPts val="0"/>
                </a:spcAft>
                <a:buSzPct val="100000"/>
                <a:buNone/>
              </a:pPr>
              <a:r>
                <a:rPr lang="zh-CN" altLang="en-US" sz="2000" spc="30" dirty="0">
                  <a:ln w="3175">
                    <a:noFill/>
                    <a:prstDash val="dash"/>
                  </a:ln>
                  <a:solidFill>
                    <a:sysClr val="windowText" lastClr="000000">
                      <a:lumMod val="75000"/>
                      <a:lumOff val="25000"/>
                    </a:sys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拍摄：会议？讲座？活动？是否需要提前抢占机位？</a:t>
              </a:r>
            </a:p>
            <a:p>
              <a:pPr marL="0" lvl="0" indent="0" algn="l" fontAlgn="ctr">
                <a:lnSpc>
                  <a:spcPct val="130000"/>
                </a:lnSpc>
                <a:spcBef>
                  <a:spcPts val="2465"/>
                </a:spcBef>
                <a:spcAft>
                  <a:spcPts val="0"/>
                </a:spcAft>
                <a:buSzPct val="100000"/>
                <a:buNone/>
              </a:pPr>
              <a:r>
                <a:rPr lang="zh-CN" altLang="en-US" sz="2000" spc="30" dirty="0">
                  <a:ln w="3175">
                    <a:noFill/>
                    <a:prstDash val="dash"/>
                  </a:ln>
                  <a:solidFill>
                    <a:sysClr val="windowText" lastClr="000000">
                      <a:lumMod val="75000"/>
                      <a:lumOff val="25000"/>
                    </a:sys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录像：室内？室外？是否需要后期？</a:t>
              </a:r>
            </a:p>
            <a:p>
              <a:pPr marL="0" lvl="0" indent="0" algn="l" fontAlgn="ctr">
                <a:lnSpc>
                  <a:spcPct val="130000"/>
                </a:lnSpc>
                <a:spcBef>
                  <a:spcPts val="2465"/>
                </a:spcBef>
                <a:spcAft>
                  <a:spcPts val="0"/>
                </a:spcAft>
                <a:buSzPct val="100000"/>
                <a:buNone/>
              </a:pPr>
              <a:r>
                <a:rPr lang="zh-CN" altLang="en-US" sz="2000" spc="30" dirty="0">
                  <a:ln w="3175">
                    <a:noFill/>
                    <a:prstDash val="dash"/>
                  </a:ln>
                  <a:solidFill>
                    <a:sysClr val="windowText" lastClr="000000">
                      <a:lumMod val="75000"/>
                      <a:lumOff val="25000"/>
                    </a:sys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直播：哪个平台？几个机位？收音位置？是否有连线环节？是否有互动环节？</a:t>
              </a:r>
            </a:p>
            <a:p>
              <a:pPr marL="0" lvl="0" indent="0" algn="l" fontAlgn="ctr">
                <a:lnSpc>
                  <a:spcPct val="130000"/>
                </a:lnSpc>
                <a:spcBef>
                  <a:spcPts val="2465"/>
                </a:spcBef>
                <a:spcAft>
                  <a:spcPts val="0"/>
                </a:spcAft>
                <a:buSzPct val="100000"/>
                <a:buNone/>
              </a:pPr>
              <a:r>
                <a:rPr lang="zh-CN" altLang="en-US" sz="2000" spc="30" dirty="0">
                  <a:ln w="3175">
                    <a:noFill/>
                    <a:prstDash val="dash"/>
                  </a:ln>
                  <a:solidFill>
                    <a:sysClr val="windowText" lastClr="000000">
                      <a:lumMod val="75000"/>
                      <a:lumOff val="25000"/>
                    </a:sys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无人机：是否需要报备？天气情况如何？</a:t>
              </a:r>
            </a:p>
            <a:p>
              <a:pPr marL="0" lvl="0" indent="0" algn="l" fontAlgn="ctr">
                <a:lnSpc>
                  <a:spcPct val="130000"/>
                </a:lnSpc>
                <a:spcBef>
                  <a:spcPts val="2465"/>
                </a:spcBef>
                <a:spcAft>
                  <a:spcPts val="0"/>
                </a:spcAft>
                <a:buSzPct val="100000"/>
                <a:buNone/>
              </a:pPr>
              <a:r>
                <a:rPr lang="zh-CN" altLang="en-US" sz="2000" spc="30" dirty="0">
                  <a:ln w="3175">
                    <a:noFill/>
                    <a:prstDash val="dash"/>
                  </a:ln>
                  <a:solidFill>
                    <a:sysClr val="windowText" lastClr="000000">
                      <a:lumMod val="75000"/>
                      <a:lumOff val="25000"/>
                    </a:sys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大型活动：人手是否齐全？是否提前联系活动对象？</a:t>
              </a:r>
            </a:p>
          </p:txBody>
        </p:sp>
      </p:grpSp>
      <p:sp>
        <p:nvSpPr>
          <p:cNvPr id="3" name="标题 2"/>
          <p:cNvSpPr>
            <a:spLocks noGrp="1"/>
          </p:cNvSpPr>
          <p:nvPr>
            <p:ph type="title" idx="1"/>
          </p:nvPr>
        </p:nvSpPr>
        <p:spPr/>
        <p:txBody>
          <a:bodyPr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确定出锅类型</a:t>
            </a:r>
          </a:p>
        </p:txBody>
      </p:sp>
      <p:sp>
        <p:nvSpPr>
          <p:cNvPr id="203" name="矩形 202"/>
          <p:cNvSpPr/>
          <p:nvPr/>
        </p:nvSpPr>
        <p:spPr>
          <a:xfrm>
            <a:off x="2861945" y="4702810"/>
            <a:ext cx="661035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72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提前联系老师！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" grpId="0"/>
      <p:bldP spid="20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3"/>
          </p:nvPr>
        </p:nvSpPr>
        <p:spPr>
          <a:xfrm>
            <a:off x="-95871" y="1259205"/>
            <a:ext cx="12016075" cy="1597525"/>
          </a:xfrm>
        </p:spPr>
        <p:txBody>
          <a:bodyPr>
            <a:noAutofit/>
          </a:bodyPr>
          <a:lstStyle/>
          <a:p>
            <a:pPr marL="0" indent="457200" algn="ctr">
              <a:buNone/>
            </a:pPr>
            <a:r>
              <a:rPr lang="zh-CN" altLang="en-US" sz="4000" dirty="0"/>
              <a:t>根据出锅类型确定拿取设备</a:t>
            </a:r>
            <a:r>
              <a:rPr lang="en-US" altLang="zh-CN" sz="4000" dirty="0"/>
              <a:t> </a:t>
            </a:r>
            <a:r>
              <a:rPr lang="zh-CN" altLang="en-US" sz="4000" dirty="0"/>
              <a:t>拿取地点：六幢柜子</a:t>
            </a:r>
            <a:r>
              <a:rPr lang="en-US" altLang="zh-CN" sz="4000" dirty="0"/>
              <a:t> 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 idx="1"/>
          </p:nvPr>
        </p:nvSpPr>
        <p:spPr/>
        <p:txBody>
          <a:bodyPr/>
          <a:lstStyle/>
          <a:p>
            <a:pPr algn="ctr"/>
            <a:r>
              <a:rPr lang="zh-CN" altLang="en-US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拿取设备</a:t>
            </a:r>
          </a:p>
        </p:txBody>
      </p:sp>
      <p:pic>
        <p:nvPicPr>
          <p:cNvPr id="4" name="图片 3" descr="98280efe8aacab870bbecbb7f928e3b"/>
          <p:cNvPicPr>
            <a:picLocks noChangeAspect="1"/>
          </p:cNvPicPr>
          <p:nvPr/>
        </p:nvPicPr>
        <p:blipFill>
          <a:blip r:embed="rId3"/>
          <a:srcRect t="15926" r="5621" b="11093"/>
          <a:stretch>
            <a:fillRect/>
          </a:stretch>
        </p:blipFill>
        <p:spPr>
          <a:xfrm>
            <a:off x="1363980" y="2159635"/>
            <a:ext cx="2478405" cy="4155440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>
            <a:off x="3905885" y="2159635"/>
            <a:ext cx="3345180" cy="4173220"/>
            <a:chOff x="6151" y="3401"/>
            <a:chExt cx="5268" cy="6572"/>
          </a:xfrm>
        </p:grpSpPr>
        <p:pic>
          <p:nvPicPr>
            <p:cNvPr id="5" name="图片 4" descr="d4a9a25cc3a6ec5535405dbba27d6a9"/>
            <p:cNvPicPr>
              <a:picLocks noChangeAspect="1"/>
            </p:cNvPicPr>
            <p:nvPr/>
          </p:nvPicPr>
          <p:blipFill>
            <a:blip r:embed="rId4"/>
            <a:srcRect t="15481" r="4778" b="16102"/>
            <a:stretch>
              <a:fillRect/>
            </a:stretch>
          </p:blipFill>
          <p:spPr>
            <a:xfrm>
              <a:off x="7201" y="3401"/>
              <a:ext cx="4219" cy="6573"/>
            </a:xfrm>
            <a:prstGeom prst="rect">
              <a:avLst/>
            </a:prstGeom>
          </p:spPr>
        </p:pic>
        <p:sp>
          <p:nvSpPr>
            <p:cNvPr id="7" name="右箭头 6"/>
            <p:cNvSpPr/>
            <p:nvPr/>
          </p:nvSpPr>
          <p:spPr>
            <a:xfrm>
              <a:off x="6151" y="6282"/>
              <a:ext cx="860" cy="811"/>
            </a:xfrm>
            <a:prstGeom prst="rightArrow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7351395" y="3580765"/>
            <a:ext cx="4669790" cy="1264920"/>
            <a:chOff x="11577" y="5639"/>
            <a:chExt cx="7354" cy="1992"/>
          </a:xfrm>
        </p:grpSpPr>
        <p:pic>
          <p:nvPicPr>
            <p:cNvPr id="6" name="图片 5" descr="cee018c12f741cae2b8bf5d8c855928"/>
            <p:cNvPicPr>
              <a:picLocks noChangeAspect="1"/>
            </p:cNvPicPr>
            <p:nvPr/>
          </p:nvPicPr>
          <p:blipFill>
            <a:blip r:embed="rId5"/>
            <a:srcRect l="11745" t="69352" b="17250"/>
            <a:stretch>
              <a:fillRect/>
            </a:stretch>
          </p:blipFill>
          <p:spPr>
            <a:xfrm>
              <a:off x="12879" y="5639"/>
              <a:ext cx="6053" cy="1993"/>
            </a:xfrm>
            <a:prstGeom prst="rect">
              <a:avLst/>
            </a:prstGeom>
          </p:spPr>
        </p:pic>
        <p:sp>
          <p:nvSpPr>
            <p:cNvPr id="8" name="右箭头 7"/>
            <p:cNvSpPr/>
            <p:nvPr/>
          </p:nvSpPr>
          <p:spPr>
            <a:xfrm>
              <a:off x="11577" y="6267"/>
              <a:ext cx="1145" cy="811"/>
            </a:xfrm>
            <a:prstGeom prst="rightArrow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313217" y="2057967"/>
            <a:ext cx="5847080" cy="4385310"/>
            <a:chOff x="4917" y="2828"/>
            <a:chExt cx="9208" cy="6906"/>
          </a:xfrm>
        </p:grpSpPr>
        <p:pic>
          <p:nvPicPr>
            <p:cNvPr id="9" name="图片 8" descr="03d2b24d6b54f661c1d43ab4d25c98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917" y="2828"/>
              <a:ext cx="9208" cy="6906"/>
            </a:xfrm>
            <a:prstGeom prst="rect">
              <a:avLst/>
            </a:prstGeom>
          </p:spPr>
        </p:pic>
        <p:sp>
          <p:nvSpPr>
            <p:cNvPr id="10" name="矩形 9"/>
            <p:cNvSpPr/>
            <p:nvPr/>
          </p:nvSpPr>
          <p:spPr>
            <a:xfrm>
              <a:off x="6712" y="5175"/>
              <a:ext cx="1877" cy="598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3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2" grpI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组合 82"/>
          <p:cNvGrpSpPr/>
          <p:nvPr/>
        </p:nvGrpSpPr>
        <p:grpSpPr>
          <a:xfrm>
            <a:off x="695960" y="2100580"/>
            <a:ext cx="3351530" cy="2489200"/>
            <a:chOff x="1096" y="1961"/>
            <a:chExt cx="5278" cy="3920"/>
          </a:xfrm>
        </p:grpSpPr>
        <p:grpSp>
          <p:nvGrpSpPr>
            <p:cNvPr id="71" name="组合 70"/>
            <p:cNvGrpSpPr/>
            <p:nvPr>
              <p:custDataLst>
                <p:tags r:id="rId10"/>
              </p:custDataLst>
            </p:nvPr>
          </p:nvGrpSpPr>
          <p:grpSpPr>
            <a:xfrm>
              <a:off x="1096" y="1961"/>
              <a:ext cx="5278" cy="3920"/>
              <a:chOff x="1096" y="1961"/>
              <a:chExt cx="17007" cy="3677"/>
            </a:xfrm>
          </p:grpSpPr>
          <p:sp>
            <p:nvSpPr>
              <p:cNvPr id="72" name="对角圆角矩形 71"/>
              <p:cNvSpPr/>
              <p:nvPr>
                <p:custDataLst>
                  <p:tags r:id="rId12"/>
                </p:custDataLst>
              </p:nvPr>
            </p:nvSpPr>
            <p:spPr>
              <a:xfrm>
                <a:off x="1207" y="2086"/>
                <a:ext cx="16897" cy="3553"/>
              </a:xfrm>
              <a:prstGeom prst="round2DiagRect">
                <a:avLst/>
              </a:prstGeom>
              <a:solidFill>
                <a:schemeClr val="accent1"/>
              </a:solidFill>
              <a:ln w="12700" cmpd="sng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对角圆角矩形 72"/>
              <p:cNvSpPr/>
              <p:nvPr>
                <p:custDataLst>
                  <p:tags r:id="rId13"/>
                </p:custDataLst>
              </p:nvPr>
            </p:nvSpPr>
            <p:spPr>
              <a:xfrm>
                <a:off x="1096" y="1961"/>
                <a:ext cx="16897" cy="3553"/>
              </a:xfrm>
              <a:prstGeom prst="round2DiagRect">
                <a:avLst/>
              </a:prstGeom>
              <a:solidFill>
                <a:schemeClr val="bg1"/>
              </a:solidFill>
              <a:ln w="12700" cmpd="sng">
                <a:solidFill>
                  <a:schemeClr val="accent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4" name="Title 6"/>
            <p:cNvSpPr txBox="1"/>
            <p:nvPr>
              <p:custDataLst>
                <p:tags r:id="rId11"/>
              </p:custDataLst>
            </p:nvPr>
          </p:nvSpPr>
          <p:spPr>
            <a:xfrm>
              <a:off x="1278" y="2215"/>
              <a:ext cx="4623" cy="3279"/>
            </a:xfrm>
            <a:prstGeom prst="rect">
              <a:avLst/>
            </a:prstGeom>
            <a:noFill/>
            <a:ln w="3175">
              <a:noFill/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</a:extLst>
          </p:spPr>
          <p:txBody>
            <a:bodyPr wrap="square" lIns="72000" tIns="36195" rIns="72000" bIns="36195" anchor="t" anchorCtr="0">
              <a:spAutoFit/>
            </a:bodyPr>
            <a:lstStyle>
              <a:lvl1pPr algn="l" defTabSz="91376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2745" b="0" kern="1200" cap="none" spc="-49" baseline="0" dirty="0" smtClean="0">
                  <a:ln w="3175">
                    <a:noFill/>
                  </a:ln>
                  <a:solidFill>
                    <a:schemeClr val="tx1"/>
                  </a:solidFill>
                  <a:effectLst/>
                  <a:latin typeface="+mj-lt"/>
                  <a:ea typeface="+mn-ea"/>
                  <a:cs typeface="Segoe UI" panose="020B0502040204020203" pitchFamily="34" charset="0"/>
                </a:defRPr>
              </a:lvl1pPr>
            </a:lstStyle>
            <a:p>
              <a:pPr lvl="0" indent="0" algn="ctr" fontAlgn="auto">
                <a:lnSpc>
                  <a:spcPct val="130000"/>
                </a:lnSpc>
                <a:spcBef>
                  <a:spcPts val="800"/>
                </a:spcBef>
                <a:spcAft>
                  <a:spcPts val="0"/>
                </a:spcAft>
                <a:buSzPct val="100000"/>
                <a:buFont typeface="+mj-lt"/>
              </a:pPr>
              <a:r>
                <a:rPr lang="zh-CN" altLang="en-US" sz="1600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相机</a:t>
              </a:r>
            </a:p>
            <a:p>
              <a:pPr lvl="0" indent="457200" algn="l" fontAlgn="auto">
                <a:lnSpc>
                  <a:spcPct val="130000"/>
                </a:lnSpc>
                <a:spcBef>
                  <a:spcPts val="800"/>
                </a:spcBef>
                <a:spcAft>
                  <a:spcPts val="0"/>
                </a:spcAft>
                <a:buSzPct val="100000"/>
                <a:buFont typeface="+mj-lt"/>
              </a:pPr>
              <a:r>
                <a:rPr lang="zh-CN" altLang="en-US" sz="1600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是否有电？</a:t>
              </a:r>
            </a:p>
            <a:p>
              <a:pPr lvl="0" indent="457200" algn="l" fontAlgn="auto">
                <a:lnSpc>
                  <a:spcPct val="130000"/>
                </a:lnSpc>
                <a:spcBef>
                  <a:spcPts val="800"/>
                </a:spcBef>
                <a:spcAft>
                  <a:spcPts val="0"/>
                </a:spcAft>
                <a:buClrTx/>
                <a:buSzTx/>
                <a:buFont typeface="+mj-lt"/>
              </a:pPr>
              <a:r>
                <a:rPr lang="zh-CN" altLang="en-US" sz="1600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存储空间是否足够？</a:t>
              </a:r>
            </a:p>
            <a:p>
              <a:pPr lvl="0" indent="457200" algn="l" fontAlgn="auto">
                <a:lnSpc>
                  <a:spcPct val="130000"/>
                </a:lnSpc>
                <a:spcBef>
                  <a:spcPts val="800"/>
                </a:spcBef>
                <a:spcAft>
                  <a:spcPts val="0"/>
                </a:spcAft>
                <a:buClrTx/>
                <a:buSzTx/>
                <a:buFont typeface="+mj-lt"/>
              </a:pPr>
              <a:r>
                <a:rPr lang="zh-CN" altLang="en-US" sz="1600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是否有备用电池？</a:t>
              </a:r>
            </a:p>
            <a:p>
              <a:pPr lvl="0" indent="457200" algn="l" fontAlgn="auto">
                <a:lnSpc>
                  <a:spcPct val="130000"/>
                </a:lnSpc>
                <a:spcBef>
                  <a:spcPts val="800"/>
                </a:spcBef>
                <a:spcAft>
                  <a:spcPts val="0"/>
                </a:spcAft>
                <a:buClrTx/>
                <a:buSzTx/>
                <a:buFont typeface="+mj-lt"/>
              </a:pPr>
              <a:r>
                <a:rPr lang="zh-CN" altLang="en-US" sz="1600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档位、参数等是否合理？</a:t>
              </a:r>
            </a:p>
          </p:txBody>
        </p:sp>
      </p:grpSp>
      <p:sp>
        <p:nvSpPr>
          <p:cNvPr id="3" name="标题 2"/>
          <p:cNvSpPr>
            <a:spLocks noGrp="1"/>
          </p:cNvSpPr>
          <p:nvPr>
            <p:ph type="title" idx="1"/>
          </p:nvPr>
        </p:nvSpPr>
        <p:spPr/>
        <p:txBody>
          <a:bodyPr/>
          <a:lstStyle/>
          <a:p>
            <a:pPr algn="ctr"/>
            <a:r>
              <a:rPr lang="zh-CN" altLang="en-US"/>
              <a:t>检查设备情况</a:t>
            </a:r>
          </a:p>
        </p:txBody>
      </p:sp>
      <p:grpSp>
        <p:nvGrpSpPr>
          <p:cNvPr id="84" name="组合 83"/>
          <p:cNvGrpSpPr/>
          <p:nvPr/>
        </p:nvGrpSpPr>
        <p:grpSpPr>
          <a:xfrm>
            <a:off x="4435475" y="2048510"/>
            <a:ext cx="3351530" cy="2489200"/>
            <a:chOff x="7104" y="1961"/>
            <a:chExt cx="5278" cy="3920"/>
          </a:xfrm>
        </p:grpSpPr>
        <p:grpSp>
          <p:nvGrpSpPr>
            <p:cNvPr id="75" name="组合 74"/>
            <p:cNvGrpSpPr/>
            <p:nvPr>
              <p:custDataLst>
                <p:tags r:id="rId6"/>
              </p:custDataLst>
            </p:nvPr>
          </p:nvGrpSpPr>
          <p:grpSpPr>
            <a:xfrm>
              <a:off x="7104" y="1961"/>
              <a:ext cx="5278" cy="3920"/>
              <a:chOff x="1096" y="1961"/>
              <a:chExt cx="17007" cy="3677"/>
            </a:xfrm>
          </p:grpSpPr>
          <p:sp>
            <p:nvSpPr>
              <p:cNvPr id="76" name="对角圆角矩形 75"/>
              <p:cNvSpPr/>
              <p:nvPr>
                <p:custDataLst>
                  <p:tags r:id="rId8"/>
                </p:custDataLst>
              </p:nvPr>
            </p:nvSpPr>
            <p:spPr>
              <a:xfrm>
                <a:off x="1207" y="2086"/>
                <a:ext cx="16897" cy="3553"/>
              </a:xfrm>
              <a:prstGeom prst="round2DiagRect">
                <a:avLst/>
              </a:prstGeom>
              <a:solidFill>
                <a:schemeClr val="accent1"/>
              </a:solidFill>
              <a:ln w="12700" cmpd="sng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对角圆角矩形 76"/>
              <p:cNvSpPr/>
              <p:nvPr>
                <p:custDataLst>
                  <p:tags r:id="rId9"/>
                </p:custDataLst>
              </p:nvPr>
            </p:nvSpPr>
            <p:spPr>
              <a:xfrm>
                <a:off x="1096" y="1961"/>
                <a:ext cx="16897" cy="3553"/>
              </a:xfrm>
              <a:prstGeom prst="round2DiagRect">
                <a:avLst/>
              </a:prstGeom>
              <a:solidFill>
                <a:schemeClr val="bg1"/>
              </a:solidFill>
              <a:ln w="12700" cmpd="sng">
                <a:solidFill>
                  <a:schemeClr val="accent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8" name="Title 6"/>
            <p:cNvSpPr txBox="1"/>
            <p:nvPr>
              <p:custDataLst>
                <p:tags r:id="rId7"/>
              </p:custDataLst>
            </p:nvPr>
          </p:nvSpPr>
          <p:spPr>
            <a:xfrm>
              <a:off x="7288" y="2466"/>
              <a:ext cx="4219" cy="2614"/>
            </a:xfrm>
            <a:prstGeom prst="rect">
              <a:avLst/>
            </a:prstGeom>
            <a:noFill/>
            <a:ln w="3175">
              <a:noFill/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</a:extLst>
          </p:spPr>
          <p:txBody>
            <a:bodyPr wrap="square" lIns="72000" tIns="36195" rIns="72000" bIns="36195" anchor="t" anchorCtr="0">
              <a:spAutoFit/>
            </a:bodyPr>
            <a:lstStyle>
              <a:lvl1pPr algn="l" defTabSz="91376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2745" b="0" kern="1200" cap="none" spc="-49" baseline="0" dirty="0" smtClean="0">
                  <a:ln w="3175">
                    <a:noFill/>
                  </a:ln>
                  <a:solidFill>
                    <a:schemeClr val="tx1"/>
                  </a:solidFill>
                  <a:effectLst/>
                  <a:latin typeface="+mj-lt"/>
                  <a:ea typeface="+mn-ea"/>
                  <a:cs typeface="Segoe UI" panose="020B0502040204020203" pitchFamily="34" charset="0"/>
                </a:defRPr>
              </a:lvl1pPr>
            </a:lstStyle>
            <a:p>
              <a:pPr lvl="0" indent="457200" algn="ctr" fontAlgn="auto">
                <a:lnSpc>
                  <a:spcPct val="130000"/>
                </a:lnSpc>
                <a:spcBef>
                  <a:spcPts val="800"/>
                </a:spcBef>
                <a:spcAft>
                  <a:spcPts val="0"/>
                </a:spcAft>
                <a:buSzPct val="100000"/>
                <a:buFont typeface="+mj-lt"/>
              </a:pPr>
              <a:r>
                <a:rPr lang="zh-CN" altLang="en-US" sz="1600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摄像机</a:t>
              </a:r>
            </a:p>
            <a:p>
              <a:pPr lvl="0" indent="457200" algn="ctr" fontAlgn="auto">
                <a:lnSpc>
                  <a:spcPct val="130000"/>
                </a:lnSpc>
                <a:spcBef>
                  <a:spcPts val="800"/>
                </a:spcBef>
                <a:spcAft>
                  <a:spcPts val="0"/>
                </a:spcAft>
                <a:buSzPct val="100000"/>
                <a:buFont typeface="+mj-lt"/>
              </a:pPr>
              <a:r>
                <a:rPr lang="zh-CN" altLang="en-US" sz="1600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存储空间是否足够？</a:t>
              </a:r>
            </a:p>
            <a:p>
              <a:pPr lvl="0" indent="457200" algn="ctr" fontAlgn="auto">
                <a:lnSpc>
                  <a:spcPct val="130000"/>
                </a:lnSpc>
                <a:spcBef>
                  <a:spcPts val="800"/>
                </a:spcBef>
                <a:spcAft>
                  <a:spcPts val="0"/>
                </a:spcAft>
                <a:buSzPct val="100000"/>
                <a:buFont typeface="+mj-lt"/>
              </a:pPr>
              <a:r>
                <a:rPr lang="zh-CN" altLang="en-US" sz="1600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是否有多余存储卡？</a:t>
              </a:r>
            </a:p>
            <a:p>
              <a:pPr lvl="0" indent="457200" algn="ctr" fontAlgn="auto">
                <a:lnSpc>
                  <a:spcPct val="130000"/>
                </a:lnSpc>
                <a:spcBef>
                  <a:spcPts val="800"/>
                </a:spcBef>
                <a:spcAft>
                  <a:spcPts val="0"/>
                </a:spcAft>
                <a:buSzPct val="100000"/>
                <a:buFont typeface="+mj-lt"/>
              </a:pPr>
              <a:r>
                <a:rPr lang="zh-CN" altLang="en-US" sz="1600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档位调整是否合理？</a:t>
              </a: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8107045" y="1996440"/>
            <a:ext cx="3351530" cy="2489200"/>
            <a:chOff x="12860" y="1961"/>
            <a:chExt cx="5278" cy="3920"/>
          </a:xfrm>
        </p:grpSpPr>
        <p:grpSp>
          <p:nvGrpSpPr>
            <p:cNvPr id="79" name="组合 78"/>
            <p:cNvGrpSpPr/>
            <p:nvPr>
              <p:custDataLst>
                <p:tags r:id="rId2"/>
              </p:custDataLst>
            </p:nvPr>
          </p:nvGrpSpPr>
          <p:grpSpPr>
            <a:xfrm>
              <a:off x="12860" y="1961"/>
              <a:ext cx="5278" cy="3920"/>
              <a:chOff x="1096" y="1961"/>
              <a:chExt cx="17007" cy="3677"/>
            </a:xfrm>
          </p:grpSpPr>
          <p:sp>
            <p:nvSpPr>
              <p:cNvPr id="80" name="对角圆角矩形 79"/>
              <p:cNvSpPr/>
              <p:nvPr>
                <p:custDataLst>
                  <p:tags r:id="rId4"/>
                </p:custDataLst>
              </p:nvPr>
            </p:nvSpPr>
            <p:spPr>
              <a:xfrm>
                <a:off x="1207" y="2086"/>
                <a:ext cx="16897" cy="3553"/>
              </a:xfrm>
              <a:prstGeom prst="round2DiagRect">
                <a:avLst/>
              </a:prstGeom>
              <a:solidFill>
                <a:schemeClr val="accent1"/>
              </a:solidFill>
              <a:ln w="12700" cmpd="sng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对角圆角矩形 80"/>
              <p:cNvSpPr/>
              <p:nvPr>
                <p:custDataLst>
                  <p:tags r:id="rId5"/>
                </p:custDataLst>
              </p:nvPr>
            </p:nvSpPr>
            <p:spPr>
              <a:xfrm>
                <a:off x="1096" y="1961"/>
                <a:ext cx="16897" cy="3553"/>
              </a:xfrm>
              <a:prstGeom prst="round2DiagRect">
                <a:avLst/>
              </a:prstGeom>
              <a:solidFill>
                <a:schemeClr val="bg1"/>
              </a:solidFill>
              <a:ln w="12700" cmpd="sng">
                <a:solidFill>
                  <a:schemeClr val="accent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Title 6"/>
            <p:cNvSpPr txBox="1"/>
            <p:nvPr>
              <p:custDataLst>
                <p:tags r:id="rId3"/>
              </p:custDataLst>
            </p:nvPr>
          </p:nvSpPr>
          <p:spPr>
            <a:xfrm>
              <a:off x="13078" y="2681"/>
              <a:ext cx="4219" cy="2614"/>
            </a:xfrm>
            <a:prstGeom prst="rect">
              <a:avLst/>
            </a:prstGeom>
            <a:noFill/>
            <a:ln w="3175">
              <a:noFill/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</a:extLst>
          </p:spPr>
          <p:txBody>
            <a:bodyPr wrap="square" lIns="72000" tIns="36195" rIns="72000" bIns="36195" anchor="t" anchorCtr="0">
              <a:spAutoFit/>
            </a:bodyPr>
            <a:lstStyle>
              <a:lvl1pPr algn="l" defTabSz="91376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2745" b="0" kern="1200" cap="none" spc="-49" baseline="0" dirty="0" smtClean="0">
                  <a:ln w="3175">
                    <a:noFill/>
                  </a:ln>
                  <a:solidFill>
                    <a:schemeClr val="tx1"/>
                  </a:solidFill>
                  <a:effectLst/>
                  <a:latin typeface="+mj-lt"/>
                  <a:ea typeface="+mn-ea"/>
                  <a:cs typeface="Segoe UI" panose="020B0502040204020203" pitchFamily="34" charset="0"/>
                </a:defRPr>
              </a:lvl1pPr>
            </a:lstStyle>
            <a:p>
              <a:pPr lvl="0" indent="457200" algn="ctr" fontAlgn="auto">
                <a:lnSpc>
                  <a:spcPct val="130000"/>
                </a:lnSpc>
                <a:spcBef>
                  <a:spcPts val="800"/>
                </a:spcBef>
                <a:spcAft>
                  <a:spcPts val="0"/>
                </a:spcAft>
                <a:buSzPct val="100000"/>
                <a:buFont typeface="+mj-lt"/>
              </a:pPr>
              <a:r>
                <a:rPr lang="zh-CN" altLang="en-US" sz="1600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三脚架</a:t>
              </a:r>
            </a:p>
            <a:p>
              <a:pPr lvl="0" indent="457200" algn="ctr" fontAlgn="auto">
                <a:lnSpc>
                  <a:spcPct val="130000"/>
                </a:lnSpc>
                <a:spcBef>
                  <a:spcPts val="800"/>
                </a:spcBef>
                <a:spcAft>
                  <a:spcPts val="0"/>
                </a:spcAft>
                <a:buSzPct val="100000"/>
                <a:buFont typeface="+mj-lt"/>
              </a:pPr>
              <a:r>
                <a:rPr lang="zh-CN" altLang="en-US" sz="1600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部件是否完整？</a:t>
              </a:r>
            </a:p>
            <a:p>
              <a:pPr lvl="0" indent="457200" algn="ctr" fontAlgn="auto">
                <a:lnSpc>
                  <a:spcPct val="130000"/>
                </a:lnSpc>
                <a:spcBef>
                  <a:spcPts val="800"/>
                </a:spcBef>
                <a:spcAft>
                  <a:spcPts val="0"/>
                </a:spcAft>
                <a:buSzPct val="100000"/>
                <a:buFont typeface="+mj-lt"/>
              </a:pPr>
              <a:r>
                <a:rPr lang="zh-CN" altLang="en-US" sz="1600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包里是否有快装板？</a:t>
              </a:r>
            </a:p>
            <a:p>
              <a:pPr lvl="0" indent="457200" algn="ctr" fontAlgn="auto">
                <a:lnSpc>
                  <a:spcPct val="130000"/>
                </a:lnSpc>
                <a:spcBef>
                  <a:spcPts val="800"/>
                </a:spcBef>
                <a:spcAft>
                  <a:spcPts val="0"/>
                </a:spcAft>
                <a:buSzPct val="100000"/>
                <a:buFont typeface="+mj-lt"/>
              </a:pPr>
              <a:endParaRPr lang="zh-CN" altLang="en-US" sz="1600" spc="160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TlkNmM3MGY2YzkwNWMxNGVhYmY2NjdjMmJiNGI5N2U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314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0314"/>
  <p:tag name="KSO_WM_SLIDE_TYPE" val="title"/>
  <p:tag name="KSO_WM_SLIDE_SUBTYPE" val="pureTxt"/>
  <p:tag name="KSO_WM_SLIDE_LAYOUT" val="a_f"/>
  <p:tag name="KSO_WM_SLIDE_LAYOUT_CNT" val="1_1"/>
  <p:tag name="KSO_WM_SPECIAL_SOURCE" val="bdnull"/>
  <p:tag name="KSO_WM_TEMPLATE_THUMBS_INDEX" val="1、9"/>
  <p:tag name="KSO_WM_SLIDE_CONTENT_AREA" val="{&quot;left&quot;:&quot;173.7&quot;,&quot;top&quot;:&quot;78.5&quot;,&quot;width&quot;:&quot;702.55&quot;,&quot;height&quot;:&quot;350.15&quot;}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4_1*a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CONTENT_GROUP_TYPE" val="contentchip"/>
  <p:tag name="KSO_WM_UNIT_PRESET_TEXT" val="单击添加文档标题"/>
  <p:tag name="KSO_WM_UNIT_TEXT_TYPE" val="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314_1*f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CONTENT_GROUP_TYPE" val="contentchip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314_4"/>
  <p:tag name="KSO_WM_TEMPLATE_SUBCATEGORY" val="29"/>
  <p:tag name="KSO_WM_TEMPLATE_MASTER_TYPE" val="0"/>
  <p:tag name="KSO_WM_TEMPLATE_COLOR_TYPE" val="0"/>
  <p:tag name="KSO_WM_SLIDE_ITEM_CNT" val="4"/>
  <p:tag name="KSO_WM_SLIDE_INDEX" val="4"/>
  <p:tag name="KSO_WM_TAG_VERSION" val="3.0"/>
  <p:tag name="KSO_WM_BEAUTIFY_FLAG" val="#wm#"/>
  <p:tag name="KSO_WM_TEMPLATE_CATEGORY" val="custom"/>
  <p:tag name="KSO_WM_TEMPLATE_INDEX" val="20230314"/>
  <p:tag name="KSO_WM_SLIDE_TYPE" val="contents"/>
  <p:tag name="KSO_WM_SLIDE_SUBTYPE" val="diag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4_4*a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DIAGRAM_GROUP_CODE" val="l1-1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4*l_h_i*1_1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1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2"/>
  <p:tag name="KSO_WM_UNIT_ID" val="custom20230314_4*l_h_i*1_1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1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UNIT_TYPE" val="l_h_a"/>
  <p:tag name="KSO_WM_UNIT_ID" val="custom20230314_4*l_h_a*1_1_1"/>
  <p:tag name="KSO_WM_DIAGRAM_VERSION" val="3"/>
  <p:tag name="KSO_WM_DIAGRAM_COLOR_TRICK" val="2"/>
  <p:tag name="KSO_WM_DIAGRAM_COLOR_TEXT_CAN_REMOVE" val="n"/>
  <p:tag name="KSO_WM_UNIT_VALUE" val="28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TYPE" val="1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4*l_h_i*1_2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2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2"/>
  <p:tag name="KSO_WM_UNIT_ID" val="custom20230314_4*l_h_i*1_2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2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UNIT_TYPE" val="l_h_a"/>
  <p:tag name="KSO_WM_UNIT_ID" val="custom20230314_4*l_h_a*1_2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TYPE" val="1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4*l_h_i*1_3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3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2"/>
  <p:tag name="KSO_WM_UNIT_ID" val="custom20230314_4*l_h_i*1_3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3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UNIT_TYPE" val="l_h_a"/>
  <p:tag name="KSO_WM_UNIT_ID" val="custom20230314_4*l_h_a*1_3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TYPE" val="1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4*l_h_i*1_4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4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4_2"/>
  <p:tag name="KSO_WM_UNIT_ID" val="custom20230314_4*l_h_i*1_4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4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UNIT_TYPE" val="l_h_a"/>
  <p:tag name="KSO_WM_UNIT_ID" val="custom20230314_4*l_h_a*1_4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TYPE" val="1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314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314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504.35&quot;,&quot;top&quot;:&quot;139.2&quot;,&quot;width&quot;:&quot;435.7&quot;,&quot;height&quot;:&quot;210&quot;}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314_7*e*1"/>
  <p:tag name="KSO_WM_TEMPLATE_CATEGORY" val="custom"/>
  <p:tag name="KSO_WM_TEMPLATE_INDEX" val="20230314"/>
  <p:tag name="KSO_WM_UNIT_LAYERLEVEL" val="1"/>
  <p:tag name="KSO_WM_TAG_VERSION" val="3.0"/>
  <p:tag name="KSO_WM_BEAUTIFY_FLAG" val="#wm#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4_7*a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  <p:tag name="KSO_WM_UNIT_TEXT_TYPE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3.0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314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BEAUTIFY_FLAG" val="#wm#"/>
  <p:tag name="KSO_WM_TEMPLATE_CATEGORY" val="custom"/>
  <p:tag name="KSO_WM_TEMPLATE_INDEX" val="20230314"/>
  <p:tag name="KSO_WM_SLIDE_TYPE" val="text"/>
  <p:tag name="KSO_WM_SLIDE_SUBTYPE" val="pureTxt"/>
  <p:tag name="KSO_WM_SLIDE_SIZE" val="850*458"/>
  <p:tag name="KSO_WM_SLIDE_POSITION" val="54*28"/>
  <p:tag name="KSO_WM_SLIDE_LAYOUT" val="a_f"/>
  <p:tag name="KSO_WM_SLIDE_LAYOUT_CNT" val="1_1"/>
  <p:tag name="KSO_WM_SPECIAL_SOURCE" val="bdnull"/>
  <p:tag name="KSO_WM_SLIDE_LAYOUT_NAME" val="标题和内容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4_8*a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  <p:tag name="KSO_WM_UNIT_TEXT_TYPE" val="1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314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314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314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504.35&quot;,&quot;top&quot;:&quot;139.2&quot;,&quot;width&quot;:&quot;435.7&quot;,&quot;height&quot;:&quot;210&quot;}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314_7*e*1"/>
  <p:tag name="KSO_WM_TEMPLATE_CATEGORY" val="custom"/>
  <p:tag name="KSO_WM_TEMPLATE_INDEX" val="20230314"/>
  <p:tag name="KSO_WM_UNIT_LAYERLEVEL" val="1"/>
  <p:tag name="KSO_WM_TAG_VERSION" val="3.0"/>
  <p:tag name="KSO_WM_BEAUTIFY_FLAG" val="#wm#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4_7*a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  <p:tag name="KSO_WM_UNIT_TEXT_TYPE" val="1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314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1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1"/>
  <p:tag name="KSO_WM_UNIT_TEXTBOXSTYLE_SHAPETYPE" val="1"/>
  <p:tag name="KSO_WM_UNIT_TEXTBOXSTYLE_ADJUSTLEFT" val="0_10.20142"/>
  <p:tag name="KSO_WM_UNIT_TEXTBOXSTYLE_ADJUSTTOP" val="0_281.5305"/>
  <p:tag name="KSO_WM_UNIT_TEXTBOXSTYLE_DECORATEINDEX" val="1"/>
  <p:tag name="KSO_WM_UNIT_TEXTBOXSTYLE_GUID" val="{6f65eab2-0dfa-4084-93d7-af8cf6b026f9}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7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7"/>
  <p:tag name="KSO_WM_UNIT_TEXTBOXSTYLE_SHAPETYPE" val="1"/>
  <p:tag name="KSO_WM_UNIT_TEXTBOXSTYLE_ADJUSTLEFT" val="0_180.2014"/>
  <p:tag name="KSO_WM_UNIT_TEXTBOXSTYLE_ADJUSTTOP" val="0_281.5305"/>
  <p:tag name="KSO_WM_UNIT_TEXTBOXSTYLE_DECORATEINDEX" val="2"/>
  <p:tag name="KSO_WM_UNIT_TEXTBOXSTYLE_GUID" val="{6f65eab2-0dfa-4084-93d7-af8cf6b026f9}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12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12"/>
  <p:tag name="KSO_WM_UNIT_TEXTBOXSTYLE_SHAPETYPE" val="1"/>
  <p:tag name="KSO_WM_UNIT_TEXTBOXSTYLE_ADJUSTLEFT" val="0_350.2014"/>
  <p:tag name="KSO_WM_UNIT_TEXTBOXSTYLE_ADJUSTTOP" val="0_281.5305"/>
  <p:tag name="KSO_WM_UNIT_TEXTBOXSTYLE_DECORATEINDEX" val="3"/>
  <p:tag name="KSO_WM_UNIT_TEXTBOXSTYLE_GUID" val="{6f65eab2-0dfa-4084-93d7-af8cf6b026f9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4"/>
  <p:tag name="KSO_WM_UNIT_ID" val="_1*i*4"/>
  <p:tag name="KSO_WM_UNIT_LAYERLEVEL" val="1"/>
  <p:tag name="KSO_WM_TAG_VERSION" val="3.0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17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17"/>
  <p:tag name="KSO_WM_UNIT_TEXTBOXSTYLE_SHAPETYPE" val="1"/>
  <p:tag name="KSO_WM_UNIT_TEXTBOXSTYLE_ADJUSTLEFT" val="0_520.2014"/>
  <p:tag name="KSO_WM_UNIT_TEXTBOXSTYLE_ADJUSTTOP" val="0_281.5305"/>
  <p:tag name="KSO_WM_UNIT_TEXTBOXSTYLE_DECORATEINDEX" val="4"/>
  <p:tag name="KSO_WM_UNIT_TEXTBOXSTYLE_GUID" val="{6f65eab2-0dfa-4084-93d7-af8cf6b026f9}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22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22"/>
  <p:tag name="KSO_WM_UNIT_TEXTBOXSTYLE_SHAPETYPE" val="1"/>
  <p:tag name="KSO_WM_UNIT_TEXTBOXSTYLE_ADJUSTLEFT" val="0_690.2014"/>
  <p:tag name="KSO_WM_UNIT_TEXTBOXSTYLE_ADJUSTTOP" val="0_281.5305"/>
  <p:tag name="KSO_WM_UNIT_TEXTBOXSTYLE_DECORATEINDEX" val="5"/>
  <p:tag name="KSO_WM_UNIT_TEXTBOXSTYLE_GUID" val="{6f65eab2-0dfa-4084-93d7-af8cf6b026f9}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我们能实现，图文排版，让我们能实现，图文排版，让图图片&#10;您的正文已经经简明扼要，字字珠玑。&#10;您的正文已经经简明扼要，字字珠玑。&#10;您的正文已经经简明扼要，字字珠玑。&#10;您的正文已经经简明扼要，字字珠玑。&#10;我们能实现，图文排版，让我们能实现，图文排版，让图图片"/>
  <p:tag name="KSO_WM_UNIT_NOCLEAR" val="1"/>
  <p:tag name="KSO_WM_UNIT_SHOW_EDIT_AREA_INDICATION" val="0"/>
  <p:tag name="KSO_WM_UNIT_VALUE" val="234"/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f*1"/>
  <p:tag name="KSO_WM_TEMPLATE_CATEGORY" val="mixed"/>
  <p:tag name="KSO_WM_TEMPLATE_INDEX" val="20202550"/>
  <p:tag name="KSO_WM_UNIT_LAYERLEVEL" val="1"/>
  <p:tag name="KSO_WM_TAG_VERSION" val="1.0"/>
  <p:tag name="KSO_WM_UNIT_TEXTBOXSTYLE_SHAPETYPE" val="0"/>
  <p:tag name="KSO_WM_UNIT_TEXTBOXSTYLE_TEMPLATETYPE" val="9"/>
  <p:tag name="KSO_WM_UNIT_TEXTBOXSTYLE_GUID" val="{6f65eab2-0dfa-4084-93d7-af8cf6b026f9}"/>
  <p:tag name="KSO_WM_UNIT_TEXTBOXSTYLE_TEMPLATEID" val="3139427"/>
  <p:tag name="KSO_WM_UNIT_TEXTBOXSTYLE_TYPE" val="8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26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26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23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23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24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24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25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25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18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18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19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19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20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2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*i*5"/>
  <p:tag name="KSO_WM_UNIT_LAYERLEVEL" val="1"/>
  <p:tag name="KSO_WM_TAG_VERSION" val="3.0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21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21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13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13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14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14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15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15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16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16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11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11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8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8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9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9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10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10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2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*i*6"/>
  <p:tag name="KSO_WM_UNIT_LAYERLEVEL" val="1"/>
  <p:tag name="KSO_WM_TAG_VERSION" val="3.0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6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3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3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4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4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ID" val="mixed20202550_1*i*5"/>
  <p:tag name="KSO_WM_TEMPLATE_CATEGORY" val="mixed"/>
  <p:tag name="KSO_WM_TEMPLATE_INDEX" val="20202550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314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314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GUID" val="{9c138d87-d2b7-4384-9c90-b352291e5c67}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。&#10;为了演示发布的良好效果，请言简意赅的阐述您的观点。&#10;您的正文已经经简明扼要。字字珠玑，但信息却千丝万缕、错综复杂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44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c138d87-d2b7-4384-9c90-b352291e5c67}"/>
  <p:tag name="KSO_WM_UNIT_TEXTBOXSTYLE_TEMPLATEID" val="3135234"/>
  <p:tag name="KSO_WM_UNIT_TEXTBOXSTYLE_TYPE" val="8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19.60001"/>
  <p:tag name="KSO_WM_UNIT_TEXTBOXSTYLE_ADJUSTTOP" val="0_-17.25"/>
  <p:tag name="KSO_WM_UNIT_TEXTBOXSTYLE_ADJUSTWIDTH" val="100_50.30002"/>
  <p:tag name="KSO_WM_UNIT_TEXTBOXSTYLE_ADJUSTHEIGTH" val="100_46.9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mixed20201941_44*i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c138d87-d2b7-4384-9c90-b352291e5c67}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25.15001"/>
  <p:tag name="KSO_WM_UNIT_TEXTBOXSTYLE_ADJUSTTOP" val="0_-23.5"/>
  <p:tag name="KSO_WM_UNIT_TEXTBOXSTYLE_ADJUSTWIDTH" val="100_50.30002"/>
  <p:tag name="KSO_WM_UNIT_TEXTBOXSTYLE_ADJUSTHEIGTH" val="100_46.9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mixed20201941_44*i*2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c138d87-d2b7-4384-9c90-b352291e5c67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*i*7"/>
  <p:tag name="KSO_WM_UNIT_LAYERLEVEL" val="1"/>
  <p:tag name="KSO_WM_TAG_VERSION" val="3.0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GUID" val="{9c138d87-d2b7-4384-9c90-b352291e5c67}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。&#10;为了演示发布的良好效果，请言简意赅的阐述您的观点。&#10;您的正文已经经简明扼要。字字珠玑，但信息却千丝万缕、错综复杂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44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c138d87-d2b7-4384-9c90-b352291e5c67}"/>
  <p:tag name="KSO_WM_UNIT_TEXTBOXSTYLE_TEMPLATEID" val="3135234"/>
  <p:tag name="KSO_WM_UNIT_TEXTBOXSTYLE_TYPE" val="8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19.60001"/>
  <p:tag name="KSO_WM_UNIT_TEXTBOXSTYLE_ADJUSTTOP" val="0_-17.25"/>
  <p:tag name="KSO_WM_UNIT_TEXTBOXSTYLE_ADJUSTWIDTH" val="100_50.30002"/>
  <p:tag name="KSO_WM_UNIT_TEXTBOXSTYLE_ADJUSTHEIGTH" val="100_46.9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mixed20201941_44*i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c138d87-d2b7-4384-9c90-b352291e5c67}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25.15001"/>
  <p:tag name="KSO_WM_UNIT_TEXTBOXSTYLE_ADJUSTTOP" val="0_-23.5"/>
  <p:tag name="KSO_WM_UNIT_TEXTBOXSTYLE_ADJUSTWIDTH" val="100_50.30002"/>
  <p:tag name="KSO_WM_UNIT_TEXTBOXSTYLE_ADJUSTHEIGTH" val="100_46.9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mixed20201941_44*i*2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c138d87-d2b7-4384-9c90-b352291e5c67}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GUID" val="{9c138d87-d2b7-4384-9c90-b352291e5c67}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。&#10;为了演示发布的良好效果，请言简意赅的阐述您的观点。&#10;您的正文已经经简明扼要。字字珠玑，但信息却千丝万缕、错综复杂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44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c138d87-d2b7-4384-9c90-b352291e5c67}"/>
  <p:tag name="KSO_WM_UNIT_TEXTBOXSTYLE_TEMPLATEID" val="3135234"/>
  <p:tag name="KSO_WM_UNIT_TEXTBOXSTYLE_TYPE" val="8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19.60001"/>
  <p:tag name="KSO_WM_UNIT_TEXTBOXSTYLE_ADJUSTTOP" val="0_-17.25"/>
  <p:tag name="KSO_WM_UNIT_TEXTBOXSTYLE_ADJUSTWIDTH" val="100_50.30002"/>
  <p:tag name="KSO_WM_UNIT_TEXTBOXSTYLE_ADJUSTHEIGTH" val="100_46.9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mixed20201941_44*i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c138d87-d2b7-4384-9c90-b352291e5c67}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25.15001"/>
  <p:tag name="KSO_WM_UNIT_TEXTBOXSTYLE_ADJUSTTOP" val="0_-23.5"/>
  <p:tag name="KSO_WM_UNIT_TEXTBOXSTYLE_ADJUSTWIDTH" val="100_50.30002"/>
  <p:tag name="KSO_WM_UNIT_TEXTBOXSTYLE_ADJUSTHEIGTH" val="100_46.9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mixed20201941_44*i*2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c138d87-d2b7-4384-9c90-b352291e5c67}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314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314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314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504.35&quot;,&quot;top&quot;:&quot;139.2&quot;,&quot;width&quot;:&quot;435.7&quot;,&quot;height&quot;:&quot;210&quot;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8"/>
  <p:tag name="KSO_WM_UNIT_ID" val="_1*i*8"/>
  <p:tag name="KSO_WM_UNIT_LAYERLEVEL" val="1"/>
  <p:tag name="KSO_WM_TAG_VERSION" val="3.0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314_7*e*1"/>
  <p:tag name="KSO_WM_TEMPLATE_CATEGORY" val="custom"/>
  <p:tag name="KSO_WM_TEMPLATE_INDEX" val="20230314"/>
  <p:tag name="KSO_WM_UNIT_LAYERLEVEL" val="1"/>
  <p:tag name="KSO_WM_TAG_VERSION" val="3.0"/>
  <p:tag name="KSO_WM_BEAUTIFY_FLAG" val="#wm#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4_7*a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  <p:tag name="KSO_WM_UNIT_TEXT_TYPE" val="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314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GUID" val="{48e67c50-7802-46cc-adef-d04eec8500d1}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点击此处添加正文，文字是您思想的提炼，为了演示发布的良好效果，请言简意赅的阐述您的观点。"/>
  <p:tag name="KSO_WM_UNIT_NOCLEAR" val="1"/>
  <p:tag name="KSO_WM_UNIT_VALUE" val="1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242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48e67c50-7802-46cc-adef-d04eec8500d1}"/>
  <p:tag name="KSO_WM_UNIT_TEXTBOXSTYLE_TEMPLATEID" val="3135432"/>
  <p:tag name="KSO_WM_UNIT_TEXTBOXSTYLE_TYPE" val="8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48.32503"/>
  <p:tag name="KSO_WM_UNIT_TEXTBOXSTYLE_ADJUSTTOP" val="0_-31.39999"/>
  <p:tag name="KSO_WM_UNIT_TEXTBOXSTYLE_ADJUSTWIDTH" val="100_97.59998"/>
  <p:tag name="KSO_WM_UNIT_TEXTBOXSTYLE_ADJUSTHEIGTH" val="100_62.8500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mixed20201941_242*i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48e67c50-7802-46cc-adef-d04eec8500d1}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38.77502"/>
  <p:tag name="KSO_WM_UNIT_TEXTBOXSTYLE_ADJUSTTOP" val="0_-21.64999"/>
  <p:tag name="KSO_WM_UNIT_TEXTBOXSTYLE_ADJUSTWIDTH" val="100_77.59998"/>
  <p:tag name="KSO_WM_UNIT_TEXTBOXSTYLE_ADJUSTHEIGTH" val="100_43.3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mixed20201941_242*i*2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48e67c50-7802-46cc-adef-d04eec8500d1}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314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GUID" val="{bbdc75e9-ee02-4e99-b1d2-60002dcabc35}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。"/>
  <p:tag name="KSO_WM_UNIT_NOCLEAR" val="1"/>
  <p:tag name="KSO_WM_UNIT_VALUE" val="8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335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bbdc75e9-ee02-4e99-b1d2-60002dcabc35}"/>
  <p:tag name="KSO_WM_UNIT_TEXTBOXSTYLE_TEMPLATEID" val="3135525"/>
  <p:tag name="KSO_WM_UNIT_TEXTBOXSTYLE_TYPE" val="8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9"/>
  <p:tag name="KSO_WM_UNIT_ID" val="_1*i*9"/>
  <p:tag name="KSO_WM_UNIT_LAYERLEVEL" val="1"/>
  <p:tag name="KSO_WM_TAG_VERSION" val="3.0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32.60001"/>
  <p:tag name="KSO_WM_UNIT_TEXTBOXSTYLE_ADJUSTTOP" val="0_-37.25"/>
  <p:tag name="KSO_WM_UNIT_TEXTBOXSTYLE_ADJUSTWIDTH" val="100_44.5"/>
  <p:tag name="KSO_WM_UNIT_TEXTBOXSTYLE_ADJUSTHEIGTH" val="100_53.7000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mixed20201941_335*i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bbdc75e9-ee02-4e99-b1d2-60002dcabc35}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22.25"/>
  <p:tag name="KSO_WM_UNIT_TEXTBOXSTYLE_ADJUSTTOP" val="0_-26.89999"/>
  <p:tag name="KSO_WM_UNIT_TEXTBOXSTYLE_ADJUSTWIDTH" val="100_44.5"/>
  <p:tag name="KSO_WM_UNIT_TEXTBOXSTYLE_ADJUSTHEIGTH" val="100_53.7000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mixed20201941_335*i*2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bbdc75e9-ee02-4e99-b1d2-60002dcabc35}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100_3.699982"/>
  <p:tag name="KSO_WM_UNIT_TEXTBOXSTYLE_ADJUSTTOP" val="100_8.199997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mixed20201941_335*i*3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bbdc75e9-ee02-4e99-b1d2-60002dcabc35}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314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GUID" val="{f50a8aef-9b4d-4f09-a4f2-f2ebebcb2b3a}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419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f50a8aef-9b4d-4f09-a4f2-f2ebebcb2b3a}"/>
  <p:tag name="KSO_WM_UNIT_TEXTBOXSTYLE_TEMPLATEID" val="3135609"/>
  <p:tag name="KSO_WM_UNIT_TEXTBOXSTYLE_TYPE" val="8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38.84999"/>
  <p:tag name="KSO_WM_UNIT_TEXTBOXSTYLE_ADJUSTTOP" val="0_-30"/>
  <p:tag name="KSO_WM_UNIT_TEXTBOXSTYLE_ADJUSTWIDTH" val="100_77.55002"/>
  <p:tag name="KSO_WM_UNIT_TEXTBOXSTYLE_ADJUSTHEIGTH" val="100_6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mixed20201941_419*i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f50a8aef-9b4d-4f09-a4f2-f2ebebcb2b3a}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50_-23.97499"/>
  <p:tag name="KSO_WM_UNIT_TEXTBOXSTYLE_ADJUSTTOP" val="0_-75.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mixed20201941_419*i*2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f50a8aef-9b4d-4f09-a4f2-f2ebebcb2b3a}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50_-23.97499"/>
  <p:tag name="KSO_WM_UNIT_TEXTBOXSTYLE_ADJUSTTOP" val="0_-71.9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mixed20201941_419*i*3"/>
  <p:tag name="KSO_WM_TEMPLATE_CATEGORY" val="mixed"/>
  <p:tag name="KSO_WM_TEMPLATE_INDEX" val="20201941"/>
  <p:tag name="KSO_WM_UNIT_LAYERLEVEL" val="1"/>
  <p:tag name="KSO_WM_TAG_VERSION" val="1.0"/>
  <p:tag name="KSO_WM_BEAUTIFY_FLAG" val="#wm#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50_-8.025009"/>
  <p:tag name="KSO_WM_UNIT_TEXTBOXSTYLE_ADJUSTTOP" val="0_-75.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mixed20201941_419*i*4"/>
  <p:tag name="KSO_WM_TEMPLATE_CATEGORY" val="mixed"/>
  <p:tag name="KSO_WM_TEMPLATE_INDEX" val="20201941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10"/>
  <p:tag name="KSO_WM_UNIT_ID" val="_1*i*10"/>
  <p:tag name="KSO_WM_UNIT_LAYERLEVEL" val="1"/>
  <p:tag name="KSO_WM_TAG_VERSION" val="3.0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314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314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504.35&quot;,&quot;top&quot;:&quot;139.2&quot;,&quot;width&quot;:&quot;435.7&quot;,&quot;height&quot;:&quot;210&quot;}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314_7*e*1"/>
  <p:tag name="KSO_WM_TEMPLATE_CATEGORY" val="custom"/>
  <p:tag name="KSO_WM_TEMPLATE_INDEX" val="20230314"/>
  <p:tag name="KSO_WM_UNIT_LAYERLEVEL" val="1"/>
  <p:tag name="KSO_WM_TAG_VERSION" val="3.0"/>
  <p:tag name="KSO_WM_BEAUTIFY_FLAG" val="#wm#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4_7*a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  <p:tag name="KSO_WM_UNIT_TEXT_TYPE" val="1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314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GUID" val="{cef9e0a0-d5ab-451b-9a8e-2e0d3b22160e}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。"/>
  <p:tag name="KSO_WM_UNIT_NOCLEAR" val="1"/>
  <p:tag name="KSO_WM_UNIT_VALUE" val="64"/>
  <p:tag name="KSO_WM_UNIT_HIGHLIGHT" val="0"/>
  <p:tag name="KSO_WM_UNIT_COMPATIBLE" val="0"/>
  <p:tag name="KSO_WM_UNIT_DIAGRAM_ISNUMVISUAL" val="0"/>
  <p:tag name="KSO_WM_UNIT_DIAGRAM_ISREFERUNIT" val="0"/>
  <p:tag name="KSO_WM_UNIT_ID" val="mixed20201941_360*f*1"/>
  <p:tag name="KSO_WM_TEMPLATE_CATEGORY" val="mixed"/>
  <p:tag name="KSO_WM_TEMPLATE_INDEX" val="20201941"/>
  <p:tag name="KSO_WM_UNIT_LAYERLEVEL" val="1"/>
  <p:tag name="KSO_WM_TAG_VERSION" val="1.0"/>
  <p:tag name="KSO_WM_UNIT_TEXTBOXSTYLE_GUID" val="{cef9e0a0-d5ab-451b-9a8e-2e0d3b22160e}"/>
  <p:tag name="KSO_WM_UNIT_TEXTBOXSTYLE_TEMPLATEID" val="3135550"/>
  <p:tag name="KSO_WM_UNIT_TEXTBOXSTYLE_TYPE" val="8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42.75"/>
  <p:tag name="KSO_WM_UNIT_TEXTBOXSTYLE_ADJUSTTOP" val="0_-37.89999"/>
  <p:tag name="KSO_WM_UNIT_TEXTBOXSTYLE_ADJUSTWIDTH" val="100_85.5"/>
  <p:tag name="KSO_WM_UNIT_TEXTBOXSTYLE_ADJUSTHEIGTH" val="100_75.89999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mixed20201941_360*i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cef9e0a0-d5ab-451b-9a8e-2e0d3b22160e}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mixed20201941_360*i*2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cef9e0a0-d5ab-451b-9a8e-2e0d3b22160e}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100_-12.54999"/>
  <p:tag name="KSO_WM_UNIT_TEXTBOXSTYLE_ADJUSTTOP" val="100_-17.29999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mixed20201941_360*i*5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cef9e0a0-d5ab-451b-9a8e-2e0d3b22160e}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31.69998"/>
  <p:tag name="KSO_WM_UNIT_TEXTBOXSTYLE_ADJUSTTOP" val="0_-26.2"/>
  <p:tag name="KSO_WM_UNIT_TEXTBOXSTYLE_ADJUSTWIDTH" val="100_63.39999"/>
  <p:tag name="KSO_WM_UNIT_TEXTBOXSTYLE_ADJUSTHEIGTH" val="100_52.4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mixed20201941_360*i*8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cef9e0a0-d5ab-451b-9a8e-2e0d3b22160e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_1*i*11"/>
  <p:tag name="KSO_WM_UNIT_LAYERLEVEL" val="1"/>
  <p:tag name="KSO_WM_TAG_VERSION" val="3.0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100_6.141357"/>
  <p:tag name="KSO_WM_UNIT_TEXTBOXSTYLE_ADJUSTTOP" val="100_1.401276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mixed20201941_360*i*6"/>
  <p:tag name="KSO_WM_TEMPLATE_CATEGORY" val="mixed"/>
  <p:tag name="KSO_WM_TEMPLATE_INDEX" val="20201941"/>
  <p:tag name="KSO_WM_UNIT_LAYERLEVEL" val="1"/>
  <p:tag name="KSO_WM_TAG_VERSION" val="1.0"/>
  <p:tag name="KSO_WM_BEAUTIFY_FLAG" val="#wm#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100_24.89581"/>
  <p:tag name="KSO_WM_UNIT_TEXTBOXSTYLE_ADJUSTTOP" val="100_-17.29999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mixed20201941_360*i*7"/>
  <p:tag name="KSO_WM_TEMPLATE_CATEGORY" val="mixed"/>
  <p:tag name="KSO_WM_TEMPLATE_INDEX" val="20201941"/>
  <p:tag name="KSO_WM_UNIT_LAYERLEVEL" val="1"/>
  <p:tag name="KSO_WM_TAG_VERSION" val="1.0"/>
  <p:tag name="KSO_WM_BEAUTIFY_FLAG" val="#wm#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42.75"/>
  <p:tag name="KSO_WM_UNIT_TEXTBOXSTYLE_ADJUSTTOP" val="0_-37.89008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mixed20201941_360*i*3"/>
  <p:tag name="KSO_WM_TEMPLATE_CATEGORY" val="mixed"/>
  <p:tag name="KSO_WM_TEMPLATE_INDEX" val="20201941"/>
  <p:tag name="KSO_WM_UNIT_LAYERLEVEL" val="1"/>
  <p:tag name="KSO_WM_TAG_VERSION" val="1.0"/>
  <p:tag name="KSO_WM_BEAUTIFY_FLAG" val="#wm#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24.05206"/>
  <p:tag name="KSO_WM_UNIT_TEXTBOXSTYLE_ADJUSTTOP" val="0_-56.6479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mixed20201941_360*i*4"/>
  <p:tag name="KSO_WM_TEMPLATE_CATEGORY" val="mixed"/>
  <p:tag name="KSO_WM_TEMPLATE_INDEX" val="20201941"/>
  <p:tag name="KSO_WM_UNIT_LAYERLEVEL" val="1"/>
  <p:tag name="KSO_WM_TAG_VERSION" val="1.0"/>
  <p:tag name="KSO_WM_BEAUTIFY_FLAG" val="#wm#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314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GUID" val="{a92332c3-e018-47eb-bf20-7e9e753e445a}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。"/>
  <p:tag name="KSO_WM_UNIT_NOCLEAR" val="1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454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a92332c3-e018-47eb-bf20-7e9e753e445a}"/>
  <p:tag name="KSO_WM_UNIT_TEXTBOXSTYLE_TEMPLATEID" val="3135644"/>
  <p:tag name="KSO_WM_UNIT_TEXTBOXSTYLE_TYPE" val="8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34.05"/>
  <p:tag name="KSO_WM_UNIT_TEXTBOXSTYLE_ADJUSTTOP" val="0_-37.47496"/>
  <p:tag name="KSO_WM_UNIT_TEXTBOXSTYLE_ADJUSTWIDTH" val="100_68.04999"/>
  <p:tag name="KSO_WM_UNIT_TEXTBOXSTYLE_ADJUSTHEIGTH" val="100_7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mixed20201941_454*i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a92332c3-e018-47eb-bf20-7e9e753e445a}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17.10001"/>
  <p:tag name="KSO_WM_UNIT_TEXTBOXSTYLE_ADJUSTTOP" val="0_-21.95001"/>
  <p:tag name="KSO_WM_UNIT_TEXTBOXSTYLE_ADJUSTWIDTH" val="100_34.14999"/>
  <p:tag name="KSO_WM_UNIT_TEXTBOXSTYLE_ADJUSTHEIGTH" val="100_43.9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mixed20201941_454*i*2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a92332c3-e018-47eb-bf20-7e9e753e445a}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100_9.649963"/>
  <p:tag name="KSO_WM_UNIT_TEXTBOXSTYLE_ADJUSTTOP" val="100_14.59998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mixed20201941_454*i*3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a92332c3-e018-47eb-bf20-7e9e753e445a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34.45001"/>
  <p:tag name="KSO_WM_UNIT_TEXTBOXSTYLE_ADJUSTTOP" val="0_-37.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mixed20201941_454*i*4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a92332c3-e018-47eb-bf20-7e9e753e445a}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314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0314"/>
  <p:tag name="KSO_WM_SLIDE_TYPE" val="endPage"/>
  <p:tag name="KSO_WM_SLIDE_SUBTYPE" val="pureTxt"/>
  <p:tag name="KSO_WM_SLIDE_LAYOUT" val="a_f"/>
  <p:tag name="KSO_WM_SLIDE_LAYOUT_CNT" val="1_1"/>
  <p:tag name="KSO_WM_SPECIAL_SOURCE" val="bdnull"/>
  <p:tag name="KSO_WM_SLIDE_CONTENT_AREA" val="{&quot;left&quot;:&quot;173.7&quot;,&quot;top&quot;:&quot;78.5&quot;,&quot;width&quot;:&quot;702.55&quot;,&quot;height&quot;:&quot;350.15&quot;}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4_9*a*1"/>
  <p:tag name="KSO_WM_TEMPLATE_CATEGORY" val="custom"/>
  <p:tag name="KSO_WM_TEMPLATE_INDEX" val="20230314"/>
  <p:tag name="KSO_WM_UNIT_LAYERLEVEL" val="1"/>
  <p:tag name="KSO_WM_TAG_VERSION" val="3.0"/>
  <p:tag name="KSO_WM_BEAUTIFY_FLAG" val="#wm#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314_9*f*1"/>
  <p:tag name="KSO_WM_TEMPLATE_CATEGORY" val="custom"/>
  <p:tag name="KSO_WM_TEMPLATE_INDEX" val="20230314"/>
  <p:tag name="KSO_WM_UNIT_LAYERLEVEL" val="1"/>
  <p:tag name="KSO_WM_TAG_VERSION" val="3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2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添加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3.0"/>
  <p:tag name="KSO_WM_UNIT_TYPE" val="i"/>
  <p:tag name="KSO_WM_UNIT_INDEX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3"/>
  <p:tag name="KSO_WM_UNIT_LAYERLEVEL" val="1"/>
  <p:tag name="KSO_WM_TAG_VERSION" val="3.0"/>
  <p:tag name="KSO_WM_UNIT_TYPE" val="i"/>
  <p:tag name="KSO_WM_UNIT_INDEX" val="3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3.0"/>
  <p:tag name="KSO_WM_UNIT_TYPE" val="i"/>
  <p:tag name="KSO_WM_UNIT_INDEX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3.0"/>
  <p:tag name="KSO_WM_UNIT_TYPE" val="i"/>
  <p:tag name="KSO_WM_UNIT_INDEX" val="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3.0"/>
  <p:tag name="KSO_WM_UNIT_TYPE" val="i"/>
  <p:tag name="KSO_WM_UNIT_INDEX" val="3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3.0"/>
  <p:tag name="KSO_WM_UNIT_CONTENT_GROUP_TYPE" val="contentchip"/>
  <p:tag name="KSO_WM_UNIT_TYPE" val="i"/>
  <p:tag name="KSO_WM_UNIT_INDEX" val="4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5"/>
  <p:tag name="KSO_WM_UNIT_LAYERLEVEL" val="1"/>
  <p:tag name="KSO_WM_TAG_VERSION" val="3.0"/>
  <p:tag name="KSO_WM_UNIT_TYPE" val="i"/>
  <p:tag name="KSO_WM_UNIT_INDEX" val="5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01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5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  <p:tag name="KSO_WM_UNIT_CONTENT_GROUP_TYPE" val="titlestyle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6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7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8*i*1"/>
  <p:tag name="KSO_WM_UNIT_LAYERLEVEL" val="1"/>
  <p:tag name="KSO_WM_TAG_VERSION" val="3.0"/>
  <p:tag name="KSO_WM_UNIT_TYPE" val="i"/>
  <p:tag name="KSO_WM_UNIT_INDEX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0314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9*i*1"/>
  <p:tag name="KSO_WM_UNIT_LAYERLEVEL" val="1"/>
  <p:tag name="KSO_WM_TAG_VERSION" val="3.0"/>
  <p:tag name="KSO_WM_UNIT_TYPE" val="i"/>
  <p:tag name="KSO_WM_UNIT_INDEX" val="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0*i*1"/>
  <p:tag name="KSO_WM_UNIT_LAYERLEVEL" val="1"/>
  <p:tag name="KSO_WM_TAG_VERSION" val="3.0"/>
  <p:tag name="KSO_WM_UNIT_CONTENT_GROUP_TYPE" val="titlestyle"/>
  <p:tag name="KSO_WM_UNIT_TYPE" val="i"/>
  <p:tag name="KSO_WM_UNIT_INDEX" val="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选择预设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CONTENT_GROUP_TYPE" val="titlestyl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TEMPLATE_CATEGORY" val="custom"/>
  <p:tag name="KSO_WM_TEMPLATE_INDEX" val="20230314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  <p:tag name="KSO_WM_UNIT_CONTENT_GROUP_TYPE" val="titlestyle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UNIT_TYPE" val="i"/>
  <p:tag name="KSO_WM_UNIT_INDEX" val="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UNIT_TYPE" val="i"/>
  <p:tag name="KSO_WM_UNIT_INDEX" val="2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UNIT_TYPE" val="i"/>
  <p:tag name="KSO_WM_UNIT_INDEX" val="3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3.0"/>
  <p:tag name="KSO_WM_UNIT_CONTENT_GROUP_TYPE" val="contentchip"/>
  <p:tag name="KSO_WM_UNIT_TYPE" val="i"/>
  <p:tag name="KSO_WM_UNIT_INDEX" val="4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5"/>
  <p:tag name="KSO_WM_UNIT_LAYERLEVEL" val="1"/>
  <p:tag name="KSO_WM_TAG_VERSION" val="3.0"/>
  <p:tag name="KSO_WM_UNIT_TYPE" val="i"/>
  <p:tag name="KSO_WM_UNIT_INDEX" val="5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6"/>
  <p:tag name="KSO_WM_UNIT_LAYERLEVEL" val="1"/>
  <p:tag name="KSO_WM_TAG_VERSION" val="3.0"/>
  <p:tag name="KSO_WM_UNIT_TYPE" val="i"/>
  <p:tag name="KSO_WM_UNIT_INDEX" val="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0314"/>
  <p:tag name="KSO_WM_SPECIAL_SOURCE" val="bdnull"/>
  <p:tag name="KSO_WM_TEMPLATE_THUMBS_INDEX" val="1、9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7"/>
  <p:tag name="KSO_WM_UNIT_LAYERLEVEL" val="1"/>
  <p:tag name="KSO_WM_TAG_VERSION" val="3.0"/>
  <p:tag name="KSO_WM_UNIT_TYPE" val="i"/>
  <p:tag name="KSO_WM_UNIT_INDEX" val="7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8"/>
  <p:tag name="KSO_WM_UNIT_LAYERLEVEL" val="1"/>
  <p:tag name="KSO_WM_TAG_VERSION" val="3.0"/>
  <p:tag name="KSO_WM_UNIT_CONTENT_GROUP_TYPE" val="contentchip"/>
  <p:tag name="KSO_WM_UNIT_TYPE" val="i"/>
  <p:tag name="KSO_WM_UNIT_INDEX" val="8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9"/>
  <p:tag name="KSO_WM_UNIT_LAYERLEVEL" val="1"/>
  <p:tag name="KSO_WM_TAG_VERSION" val="3.0"/>
  <p:tag name="KSO_WM_UNIT_CONTENT_GROUP_TYPE" val="contentchip"/>
  <p:tag name="KSO_WM_UNIT_TYPE" val="i"/>
  <p:tag name="KSO_WM_UNIT_INDEX" val="9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0"/>
  <p:tag name="KSO_WM_UNIT_LAYERLEVEL" val="1"/>
  <p:tag name="KSO_WM_TAG_VERSION" val="3.0"/>
  <p:tag name="KSO_WM_UNIT_CONTENT_GROUP_TYPE" val="contentchip"/>
  <p:tag name="KSO_WM_UNIT_TYPE" val="i"/>
  <p:tag name="KSO_WM_UNIT_INDEX" val="10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1"/>
  <p:tag name="KSO_WM_UNIT_LAYERLEVEL" val="1"/>
  <p:tag name="KSO_WM_TAG_VERSION" val="3.0"/>
  <p:tag name="KSO_WM_UNIT_TYPE" val="i"/>
  <p:tag name="KSO_WM_UNIT_INDEX" val="11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THANK  YOU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4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heme/theme1.xml><?xml version="1.0" encoding="utf-8"?>
<a:theme xmlns:a="http://schemas.openxmlformats.org/drawingml/2006/main" name="Office 主题">
  <a:themeElements>
    <a:clrScheme name="自定义 23">
      <a:dk1>
        <a:srgbClr val="000000"/>
      </a:dk1>
      <a:lt1>
        <a:srgbClr val="FFFFFF"/>
      </a:lt1>
      <a:dk2>
        <a:srgbClr val="011163"/>
      </a:dk2>
      <a:lt2>
        <a:srgbClr val="FFFFFF"/>
      </a:lt2>
      <a:accent1>
        <a:srgbClr val="4864FC"/>
      </a:accent1>
      <a:accent2>
        <a:srgbClr val="6C5EDE"/>
      </a:accent2>
      <a:accent3>
        <a:srgbClr val="9059BF"/>
      </a:accent3>
      <a:accent4>
        <a:srgbClr val="B453A1"/>
      </a:accent4>
      <a:accent5>
        <a:srgbClr val="D84E82"/>
      </a:accent5>
      <a:accent6>
        <a:srgbClr val="FC4864"/>
      </a:accent6>
      <a:hlink>
        <a:srgbClr val="0563C1"/>
      </a:hlink>
      <a:folHlink>
        <a:srgbClr val="954D72"/>
      </a:folHlink>
    </a:clrScheme>
    <a:fontScheme name="自定义 18">
      <a:majorFont>
        <a:latin typeface="MiSans Heavy"/>
        <a:ea typeface="MiSans Heavy"/>
        <a:cs typeface=""/>
      </a:majorFont>
      <a:minorFont>
        <a:latin typeface="MiSans Normal"/>
        <a:ea typeface="MiSans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407</Words>
  <Application>Microsoft Office PowerPoint</Application>
  <PresentationFormat>宽屏</PresentationFormat>
  <Paragraphs>85</Paragraphs>
  <Slides>23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3" baseType="lpstr">
      <vt:lpstr>Batang</vt:lpstr>
      <vt:lpstr>MiSans Heavy</vt:lpstr>
      <vt:lpstr>MiSans Normal</vt:lpstr>
      <vt:lpstr>微软雅黑</vt:lpstr>
      <vt:lpstr>Arial</vt:lpstr>
      <vt:lpstr>Calibri</vt:lpstr>
      <vt:lpstr>Wingdings</vt:lpstr>
      <vt:lpstr>Wingdings 2</vt:lpstr>
      <vt:lpstr>Wingdings 3</vt:lpstr>
      <vt:lpstr>Office 主题</vt:lpstr>
      <vt:lpstr>接锅流程及注意事项</vt:lpstr>
      <vt:lpstr>目录</vt:lpstr>
      <vt:lpstr>接锅</vt:lpstr>
      <vt:lpstr>如何接锅？</vt:lpstr>
      <vt:lpstr>我们来助你！</vt:lpstr>
      <vt:lpstr>准备工作</vt:lpstr>
      <vt:lpstr>确定出锅类型</vt:lpstr>
      <vt:lpstr>拿取设备</vt:lpstr>
      <vt:lpstr>检查设备情况</vt:lpstr>
      <vt:lpstr>提前踩点</vt:lpstr>
      <vt:lpstr>出锅ing</vt:lpstr>
      <vt:lpstr>摄影......</vt:lpstr>
      <vt:lpstr>录像......</vt:lpstr>
      <vt:lpstr>直播......</vt:lpstr>
      <vt:lpstr>后期与结束</vt:lpstr>
      <vt:lpstr>后期处理</vt:lpstr>
      <vt:lpstr>后期处理流程（以拍摄为例）</vt:lpstr>
      <vt:lpstr>LightRoom—导入图片</vt:lpstr>
      <vt:lpstr>LightRoom—照片编辑</vt:lpstr>
      <vt:lpstr>LightRoom—导出</vt:lpstr>
      <vt:lpstr>最终交付</vt:lpstr>
      <vt:lpstr>结束......（抑或开始）</vt:lpstr>
      <vt:lpstr>THANK 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怿康 韩</cp:lastModifiedBy>
  <cp:revision>229</cp:revision>
  <dcterms:created xsi:type="dcterms:W3CDTF">2019-06-19T02:08:00Z</dcterms:created>
  <dcterms:modified xsi:type="dcterms:W3CDTF">2024-09-26T11:46:01Z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2052-12.1.0.18276</vt:lpwstr>
  </property>
  <property fmtid="{D5CDD505-2E9C-101B-9397-08002B2CF9AE}" pid="3" name="ICV">
    <vt:lpwstr>62BD35DCC87242D49506202E4C6E7F4D_11</vt:lpwstr>
  </property>
</Properties>
</file>